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37cc07d6549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dd0111f3d411c"/>
  </p:sldMasterIdLst>
  <p:sldIdLst>
    <p:sldId xmlns:r="http://schemas.openxmlformats.org/officeDocument/2006/relationships" id="256" r:id="Rf0f1b224cd994bdc"/>
    <p:sldId xmlns:r="http://schemas.openxmlformats.org/officeDocument/2006/relationships" id="257" r:id="R716d61c8d582416b"/>
    <p:sldId xmlns:r="http://schemas.openxmlformats.org/officeDocument/2006/relationships" id="258" r:id="R352c04cd004a433b"/>
    <p:sldId xmlns:r="http://schemas.openxmlformats.org/officeDocument/2006/relationships" id="259" r:id="R9af746b48ab949cf"/>
    <p:sldId xmlns:r="http://schemas.openxmlformats.org/officeDocument/2006/relationships" id="260" r:id="Rb9fbdc8701574710"/>
    <p:sldId xmlns:r="http://schemas.openxmlformats.org/officeDocument/2006/relationships" id="261" r:id="Rc8cbadfd7de74753"/>
    <p:sldId xmlns:r="http://schemas.openxmlformats.org/officeDocument/2006/relationships" id="262" r:id="R547fd58721d94b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dd0111f3d411c" /><Relationship Type="http://schemas.openxmlformats.org/officeDocument/2006/relationships/slide" Target="/ppt/slides/slide1.xml" Id="Rf0f1b224cd994bdc" /><Relationship Type="http://schemas.openxmlformats.org/officeDocument/2006/relationships/slide" Target="/ppt/slides/slide2.xml" Id="R716d61c8d582416b" /><Relationship Type="http://schemas.openxmlformats.org/officeDocument/2006/relationships/slide" Target="/ppt/slides/slide3.xml" Id="R352c04cd004a433b" /><Relationship Type="http://schemas.openxmlformats.org/officeDocument/2006/relationships/slide" Target="/ppt/slides/slide4.xml" Id="R9af746b48ab949cf" /><Relationship Type="http://schemas.openxmlformats.org/officeDocument/2006/relationships/slide" Target="/ppt/slides/slide5.xml" Id="Rb9fbdc8701574710" /><Relationship Type="http://schemas.openxmlformats.org/officeDocument/2006/relationships/slide" Target="/ppt/slides/slide6.xml" Id="Rc8cbadfd7de74753" /><Relationship Type="http://schemas.openxmlformats.org/officeDocument/2006/relationships/slide" Target="/ppt/slides/slide7.xml" Id="R547fd58721d94b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50c79482e4d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6cbb6fcdb47a4" /><Relationship Type="http://schemas.openxmlformats.org/officeDocument/2006/relationships/theme" Target="/ppt/slideMasters/theme/theme1.xml" Id="R4c06716aee2440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d6cbb6fcdb47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b0790570e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5c953074647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67b47da1940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9b719029043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82dd0168c4c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287bc8ece44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80d1ba334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NORDLIE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NORDLIE VEKST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−16 171 656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10 388 405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18 066 561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NORDLIE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989 020 714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NORDLIE VEKST AS</a:t>
            </a:r>
          </a:p>
        </p:txBody>
      </p:sp>
    </p:spTree>
  </p:cSld>
  <p:clrMapOvr>
    <a:masterClrMapping xmlns:a="http://schemas.openxmlformats.org/drawingml/2006/main"/>
  </p:clrMapOvr>
</p:sld>
</file>