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3006f92f05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bb6b50bbe2420e"/>
  </p:sldMasterIdLst>
  <p:sldIdLst>
    <p:sldId xmlns:r="http://schemas.openxmlformats.org/officeDocument/2006/relationships" id="256" r:id="R7bfbb6f5b1ea4df5"/>
    <p:sldId xmlns:r="http://schemas.openxmlformats.org/officeDocument/2006/relationships" id="257" r:id="R526f266dea004687"/>
    <p:sldId xmlns:r="http://schemas.openxmlformats.org/officeDocument/2006/relationships" id="258" r:id="R55a30b32276f421d"/>
    <p:sldId xmlns:r="http://schemas.openxmlformats.org/officeDocument/2006/relationships" id="259" r:id="R0f50750f0c83437c"/>
    <p:sldId xmlns:r="http://schemas.openxmlformats.org/officeDocument/2006/relationships" id="260" r:id="Ra6417ecd1c8c4ab5"/>
    <p:sldId xmlns:r="http://schemas.openxmlformats.org/officeDocument/2006/relationships" id="261" r:id="Rded53e0a4a7349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b6b50bbe2420e" /><Relationship Type="http://schemas.openxmlformats.org/officeDocument/2006/relationships/slide" Target="/ppt/slides/slide1.xml" Id="R7bfbb6f5b1ea4df5" /><Relationship Type="http://schemas.openxmlformats.org/officeDocument/2006/relationships/slide" Target="/ppt/slides/slide2.xml" Id="R526f266dea004687" /><Relationship Type="http://schemas.openxmlformats.org/officeDocument/2006/relationships/slide" Target="/ppt/slides/slide3.xml" Id="R55a30b32276f421d" /><Relationship Type="http://schemas.openxmlformats.org/officeDocument/2006/relationships/slide" Target="/ppt/slides/slide4.xml" Id="R0f50750f0c83437c" /><Relationship Type="http://schemas.openxmlformats.org/officeDocument/2006/relationships/slide" Target="/ppt/slides/slide5.xml" Id="Ra6417ecd1c8c4ab5" /><Relationship Type="http://schemas.openxmlformats.org/officeDocument/2006/relationships/slide" Target="/ppt/slides/slide6.xml" Id="Rded53e0a4a7349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d26d7f1714d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c784f2a224231" /><Relationship Type="http://schemas.openxmlformats.org/officeDocument/2006/relationships/theme" Target="/ppt/slideMasters/theme/theme1.xml" Id="Rd0416e11a4cd4a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7c784f2a2242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093c583cc43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d7fc4373a4f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deadc5b4f49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8c348e0b74e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00235a123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8729d997840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EURO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 EIENDOMSUTVIKLING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 TV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EIENDOMSUTVIKLING AS</a:t>
            </a:r>
          </a:p>
        </p:txBody>
      </p:sp>
    </p:spTree>
  </p:cSld>
  <p:clrMapOvr>
    <a:masterClrMapping xmlns:a="http://schemas.openxmlformats.org/drawingml/2006/main"/>
  </p:clrMapOvr>
</p:sld>
</file>