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9722fcb0b64c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01ff2e382d4652"/>
  </p:sldMasterIdLst>
  <p:sldIdLst>
    <p:sldId xmlns:r="http://schemas.openxmlformats.org/officeDocument/2006/relationships" id="256" r:id="Rb9efadd76012403f"/>
    <p:sldId xmlns:r="http://schemas.openxmlformats.org/officeDocument/2006/relationships" id="257" r:id="R355a59a48f694caa"/>
    <p:sldId xmlns:r="http://schemas.openxmlformats.org/officeDocument/2006/relationships" id="258" r:id="R4470a2398271484e"/>
    <p:sldId xmlns:r="http://schemas.openxmlformats.org/officeDocument/2006/relationships" id="259" r:id="Ree2fb81669034ce9"/>
    <p:sldId xmlns:r="http://schemas.openxmlformats.org/officeDocument/2006/relationships" id="260" r:id="Rccb4a4045aa8459e"/>
    <p:sldId xmlns:r="http://schemas.openxmlformats.org/officeDocument/2006/relationships" id="261" r:id="Rc45cefb5125b40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01ff2e382d4652" /><Relationship Type="http://schemas.openxmlformats.org/officeDocument/2006/relationships/slide" Target="/ppt/slides/slide1.xml" Id="Rb9efadd76012403f" /><Relationship Type="http://schemas.openxmlformats.org/officeDocument/2006/relationships/slide" Target="/ppt/slides/slide2.xml" Id="R355a59a48f694caa" /><Relationship Type="http://schemas.openxmlformats.org/officeDocument/2006/relationships/slide" Target="/ppt/slides/slide3.xml" Id="R4470a2398271484e" /><Relationship Type="http://schemas.openxmlformats.org/officeDocument/2006/relationships/slide" Target="/ppt/slides/slide4.xml" Id="Ree2fb81669034ce9" /><Relationship Type="http://schemas.openxmlformats.org/officeDocument/2006/relationships/slide" Target="/ppt/slides/slide5.xml" Id="Rccb4a4045aa8459e" /><Relationship Type="http://schemas.openxmlformats.org/officeDocument/2006/relationships/slide" Target="/ppt/slides/slide6.xml" Id="Rc45cefb5125b40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8aae4c7a024d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c7ba62d8a94423" /><Relationship Type="http://schemas.openxmlformats.org/officeDocument/2006/relationships/theme" Target="/ppt/slideMasters/theme/theme1.xml" Id="R1f8b1688622a49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c7ba62d8a944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ff35a0c10f49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4374db2ed41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af0d88bee41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d8583d72a41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a840141c449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4e6ec60f147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LENSMANNSLIA 22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LENSMANNSLIA 22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LENSMANNSLIA 22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LENSMANNSLIA 22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LENSMANNSLIA 22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LENSMANNSLIA 22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LENSMANNSLIA ASKER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LENSMANNSLIA 22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989 022 091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LENSMANNSLIA 22 EIENDOM AS</a:t>
            </a:r>
          </a:p>
        </p:txBody>
      </p:sp>
    </p:spTree>
  </p:cSld>
  <p:clrMapOvr>
    <a:masterClrMapping xmlns:a="http://schemas.openxmlformats.org/drawingml/2006/main"/>
  </p:clrMapOvr>
</p:sld>
</file>