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fb707537f146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491523ae93431e"/>
  </p:sldMasterIdLst>
  <p:sldIdLst>
    <p:sldId xmlns:r="http://schemas.openxmlformats.org/officeDocument/2006/relationships" id="256" r:id="R0e1fa7028bb64c0f"/>
    <p:sldId xmlns:r="http://schemas.openxmlformats.org/officeDocument/2006/relationships" id="257" r:id="Ra20717ed861b403d"/>
    <p:sldId xmlns:r="http://schemas.openxmlformats.org/officeDocument/2006/relationships" id="258" r:id="Rfaee4f6b03194bb1"/>
    <p:sldId xmlns:r="http://schemas.openxmlformats.org/officeDocument/2006/relationships" id="259" r:id="Re560ea18a9f1418c"/>
    <p:sldId xmlns:r="http://schemas.openxmlformats.org/officeDocument/2006/relationships" id="260" r:id="R8fc06a77982f418f"/>
    <p:sldId xmlns:r="http://schemas.openxmlformats.org/officeDocument/2006/relationships" id="261" r:id="R299b0258ef104e51"/>
    <p:sldId xmlns:r="http://schemas.openxmlformats.org/officeDocument/2006/relationships" id="262" r:id="R00493b814cee44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491523ae93431e" /><Relationship Type="http://schemas.openxmlformats.org/officeDocument/2006/relationships/slide" Target="/ppt/slides/slide1.xml" Id="R0e1fa7028bb64c0f" /><Relationship Type="http://schemas.openxmlformats.org/officeDocument/2006/relationships/slide" Target="/ppt/slides/slide2.xml" Id="Ra20717ed861b403d" /><Relationship Type="http://schemas.openxmlformats.org/officeDocument/2006/relationships/slide" Target="/ppt/slides/slide3.xml" Id="Rfaee4f6b03194bb1" /><Relationship Type="http://schemas.openxmlformats.org/officeDocument/2006/relationships/slide" Target="/ppt/slides/slide4.xml" Id="Re560ea18a9f1418c" /><Relationship Type="http://schemas.openxmlformats.org/officeDocument/2006/relationships/slide" Target="/ppt/slides/slide5.xml" Id="R8fc06a77982f418f" /><Relationship Type="http://schemas.openxmlformats.org/officeDocument/2006/relationships/slide" Target="/ppt/slides/slide6.xml" Id="R299b0258ef104e51" /><Relationship Type="http://schemas.openxmlformats.org/officeDocument/2006/relationships/slide" Target="/ppt/slides/slide7.xml" Id="R00493b814cee44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e5667ada914a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8d6d31c3e42a8" /><Relationship Type="http://schemas.openxmlformats.org/officeDocument/2006/relationships/theme" Target="/ppt/slideMasters/theme/theme1.xml" Id="R8c53028e968d4f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28d6d31c3e42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f2bc766be4d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f8830486e41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312f9c46044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036aad02e44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5756013af48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eb90a61f443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f8e004cd642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SØRLIE OG SØRLIE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SØRLIE OG SØRLIE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SØRLIE OG SØRLIE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SØRLIE OG SØRLIE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SØRLIE OG SØRLIE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SØRLIE OG SØRLIE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1 471 667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−415 883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33 462 748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36 612 891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SØRLIE OG SØRLIE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SØRLIE FREDDY BERNT  –  50,9 %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SØRLIE HILDE VATN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SØRLIE AS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SØRLIE BERNT SONDRE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SØRLIE OG SØRLIE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Kråkerøyveien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1671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SØRLIE OG SØRLIE AS</a:t>
            </a:r>
          </a:p>
        </p:txBody>
      </p:sp>
    </p:spTree>
  </p:cSld>
  <p:clrMapOvr>
    <a:masterClrMapping xmlns:a="http://schemas.openxmlformats.org/drawingml/2006/main"/>
  </p:clrMapOvr>
</p:sld>
</file>