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bca8e670f044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9cd53a7ad44423"/>
  </p:sldMasterIdLst>
  <p:sldIdLst>
    <p:sldId xmlns:r="http://schemas.openxmlformats.org/officeDocument/2006/relationships" id="256" r:id="R4f8174bb427f4642"/>
    <p:sldId xmlns:r="http://schemas.openxmlformats.org/officeDocument/2006/relationships" id="257" r:id="R2c1bf0af11a542fd"/>
    <p:sldId xmlns:r="http://schemas.openxmlformats.org/officeDocument/2006/relationships" id="258" r:id="Rd2bf24b252914dba"/>
    <p:sldId xmlns:r="http://schemas.openxmlformats.org/officeDocument/2006/relationships" id="259" r:id="R5c67251389bf405d"/>
    <p:sldId xmlns:r="http://schemas.openxmlformats.org/officeDocument/2006/relationships" id="260" r:id="R68fb56a7cf1b44ea"/>
    <p:sldId xmlns:r="http://schemas.openxmlformats.org/officeDocument/2006/relationships" id="261" r:id="R2335935fef064a83"/>
    <p:sldId xmlns:r="http://schemas.openxmlformats.org/officeDocument/2006/relationships" id="262" r:id="R0de2a7d5486541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9cd53a7ad44423" /><Relationship Type="http://schemas.openxmlformats.org/officeDocument/2006/relationships/slide" Target="/ppt/slides/slide1.xml" Id="R4f8174bb427f4642" /><Relationship Type="http://schemas.openxmlformats.org/officeDocument/2006/relationships/slide" Target="/ppt/slides/slide2.xml" Id="R2c1bf0af11a542fd" /><Relationship Type="http://schemas.openxmlformats.org/officeDocument/2006/relationships/slide" Target="/ppt/slides/slide3.xml" Id="Rd2bf24b252914dba" /><Relationship Type="http://schemas.openxmlformats.org/officeDocument/2006/relationships/slide" Target="/ppt/slides/slide4.xml" Id="R5c67251389bf405d" /><Relationship Type="http://schemas.openxmlformats.org/officeDocument/2006/relationships/slide" Target="/ppt/slides/slide5.xml" Id="R68fb56a7cf1b44ea" /><Relationship Type="http://schemas.openxmlformats.org/officeDocument/2006/relationships/slide" Target="/ppt/slides/slide6.xml" Id="R2335935fef064a83" /><Relationship Type="http://schemas.openxmlformats.org/officeDocument/2006/relationships/slide" Target="/ppt/slides/slide7.xml" Id="R0de2a7d5486541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ff73cfced048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8d0d6bf1b4057" /><Relationship Type="http://schemas.openxmlformats.org/officeDocument/2006/relationships/theme" Target="/ppt/slideMasters/theme/theme1.xml" Id="Raa1c7f2df43a46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f8d0d6bf1b40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58746e9354b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c4e95a1a14c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47a092ae94b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2963fb92e45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4252de97544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958bff0bd4d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b3b8a075349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CHREM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−114 026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−127 783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−2 183 839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408 699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Pål Hansen, Tidemands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04 05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paal.hansen@frieiendom.no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CHREM AS</a:t>
            </a:r>
          </a:p>
        </p:txBody>
      </p:sp>
    </p:spTree>
  </p:cSld>
  <p:clrMapOvr>
    <a:masterClrMapping xmlns:a="http://schemas.openxmlformats.org/drawingml/2006/main"/>
  </p:clrMapOvr>
</p:sld>
</file>