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bf0d55bf4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a4e91cb27443a"/>
  </p:sldMasterIdLst>
  <p:sldIdLst>
    <p:sldId xmlns:r="http://schemas.openxmlformats.org/officeDocument/2006/relationships" id="256" r:id="R90ae256cad8f44c8"/>
    <p:sldId xmlns:r="http://schemas.openxmlformats.org/officeDocument/2006/relationships" id="257" r:id="R3694be1455534a61"/>
    <p:sldId xmlns:r="http://schemas.openxmlformats.org/officeDocument/2006/relationships" id="258" r:id="R521b313589cc4e65"/>
    <p:sldId xmlns:r="http://schemas.openxmlformats.org/officeDocument/2006/relationships" id="259" r:id="Re3d117901aaf465c"/>
    <p:sldId xmlns:r="http://schemas.openxmlformats.org/officeDocument/2006/relationships" id="260" r:id="R3d96df59849e423d"/>
    <p:sldId xmlns:r="http://schemas.openxmlformats.org/officeDocument/2006/relationships" id="261" r:id="R9cc283745b984508"/>
    <p:sldId xmlns:r="http://schemas.openxmlformats.org/officeDocument/2006/relationships" id="262" r:id="Rd607a9e88574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a4e91cb27443a" /><Relationship Type="http://schemas.openxmlformats.org/officeDocument/2006/relationships/slide" Target="/ppt/slides/slide1.xml" Id="R90ae256cad8f44c8" /><Relationship Type="http://schemas.openxmlformats.org/officeDocument/2006/relationships/slide" Target="/ppt/slides/slide2.xml" Id="R3694be1455534a61" /><Relationship Type="http://schemas.openxmlformats.org/officeDocument/2006/relationships/slide" Target="/ppt/slides/slide3.xml" Id="R521b313589cc4e65" /><Relationship Type="http://schemas.openxmlformats.org/officeDocument/2006/relationships/slide" Target="/ppt/slides/slide4.xml" Id="Re3d117901aaf465c" /><Relationship Type="http://schemas.openxmlformats.org/officeDocument/2006/relationships/slide" Target="/ppt/slides/slide5.xml" Id="R3d96df59849e423d" /><Relationship Type="http://schemas.openxmlformats.org/officeDocument/2006/relationships/slide" Target="/ppt/slides/slide6.xml" Id="R9cc283745b984508" /><Relationship Type="http://schemas.openxmlformats.org/officeDocument/2006/relationships/slide" Target="/ppt/slides/slide7.xml" Id="Rd607a9e88574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a06177391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1e6a12f040c0" /><Relationship Type="http://schemas.openxmlformats.org/officeDocument/2006/relationships/theme" Target="/ppt/slideMasters/theme/theme1.xml" Id="Rf02926f58097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31e6a12f040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61886ba65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aa7134463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33a71876a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d6f6745843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05e9548f0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1ec9d061a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060825024b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