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2d948ab85a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8c85671f3d4a2c"/>
  </p:sldMasterIdLst>
  <p:sldIdLst>
    <p:sldId xmlns:r="http://schemas.openxmlformats.org/officeDocument/2006/relationships" id="256" r:id="R08c241062a304f81"/>
    <p:sldId xmlns:r="http://schemas.openxmlformats.org/officeDocument/2006/relationships" id="257" r:id="R08953e8303264beb"/>
    <p:sldId xmlns:r="http://schemas.openxmlformats.org/officeDocument/2006/relationships" id="258" r:id="R097e4a88632c4080"/>
    <p:sldId xmlns:r="http://schemas.openxmlformats.org/officeDocument/2006/relationships" id="259" r:id="Re5bbfa978f5a4143"/>
    <p:sldId xmlns:r="http://schemas.openxmlformats.org/officeDocument/2006/relationships" id="260" r:id="R3710588964ea404f"/>
    <p:sldId xmlns:r="http://schemas.openxmlformats.org/officeDocument/2006/relationships" id="261" r:id="R7e248d99b0e2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c85671f3d4a2c" /><Relationship Type="http://schemas.openxmlformats.org/officeDocument/2006/relationships/slide" Target="/ppt/slides/slide1.xml" Id="R08c241062a304f81" /><Relationship Type="http://schemas.openxmlformats.org/officeDocument/2006/relationships/slide" Target="/ppt/slides/slide2.xml" Id="R08953e8303264beb" /><Relationship Type="http://schemas.openxmlformats.org/officeDocument/2006/relationships/slide" Target="/ppt/slides/slide3.xml" Id="R097e4a88632c4080" /><Relationship Type="http://schemas.openxmlformats.org/officeDocument/2006/relationships/slide" Target="/ppt/slides/slide4.xml" Id="Re5bbfa978f5a4143" /><Relationship Type="http://schemas.openxmlformats.org/officeDocument/2006/relationships/slide" Target="/ppt/slides/slide5.xml" Id="R3710588964ea404f" /><Relationship Type="http://schemas.openxmlformats.org/officeDocument/2006/relationships/slide" Target="/ppt/slides/slide6.xml" Id="R7e248d99b0e2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821fb5c1647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d32ad205a4768" /><Relationship Type="http://schemas.openxmlformats.org/officeDocument/2006/relationships/theme" Target="/ppt/slideMasters/theme/theme1.xml" Id="R24e502ce65424a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d32ad205a47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e79dfe0fb43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c0b7d338b43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89895224c4c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fb5f56ee9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d91e39f6143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f9f185230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