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6afe770f549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a06313c4f4197"/>
  </p:sldMasterIdLst>
  <p:sldIdLst>
    <p:sldId xmlns:r="http://schemas.openxmlformats.org/officeDocument/2006/relationships" id="256" r:id="R8cbb887ebdae47d3"/>
    <p:sldId xmlns:r="http://schemas.openxmlformats.org/officeDocument/2006/relationships" id="257" r:id="R3665398ca5fe49fa"/>
    <p:sldId xmlns:r="http://schemas.openxmlformats.org/officeDocument/2006/relationships" id="258" r:id="R42324576c9614d94"/>
    <p:sldId xmlns:r="http://schemas.openxmlformats.org/officeDocument/2006/relationships" id="259" r:id="R5b98156571c94a78"/>
    <p:sldId xmlns:r="http://schemas.openxmlformats.org/officeDocument/2006/relationships" id="260" r:id="Red44feaa45eb4ff3"/>
    <p:sldId xmlns:r="http://schemas.openxmlformats.org/officeDocument/2006/relationships" id="261" r:id="R854c89eb1f3a4939"/>
    <p:sldId xmlns:r="http://schemas.openxmlformats.org/officeDocument/2006/relationships" id="262" r:id="Rccef99453e87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a06313c4f4197" /><Relationship Type="http://schemas.openxmlformats.org/officeDocument/2006/relationships/slide" Target="/ppt/slides/slide1.xml" Id="R8cbb887ebdae47d3" /><Relationship Type="http://schemas.openxmlformats.org/officeDocument/2006/relationships/slide" Target="/ppt/slides/slide2.xml" Id="R3665398ca5fe49fa" /><Relationship Type="http://schemas.openxmlformats.org/officeDocument/2006/relationships/slide" Target="/ppt/slides/slide3.xml" Id="R42324576c9614d94" /><Relationship Type="http://schemas.openxmlformats.org/officeDocument/2006/relationships/slide" Target="/ppt/slides/slide4.xml" Id="R5b98156571c94a78" /><Relationship Type="http://schemas.openxmlformats.org/officeDocument/2006/relationships/slide" Target="/ppt/slides/slide5.xml" Id="Red44feaa45eb4ff3" /><Relationship Type="http://schemas.openxmlformats.org/officeDocument/2006/relationships/slide" Target="/ppt/slides/slide6.xml" Id="R854c89eb1f3a4939" /><Relationship Type="http://schemas.openxmlformats.org/officeDocument/2006/relationships/slide" Target="/ppt/slides/slide7.xml" Id="Rccef99453e87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0267d5538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e8d0b47f14f56" /><Relationship Type="http://schemas.openxmlformats.org/officeDocument/2006/relationships/theme" Target="/ppt/slideMasters/theme/theme1.xml" Id="Ra344f20baa0d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e8d0b47f1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793f447d3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6bea2f121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684610fb7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834803a7f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6c0a0bc6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9339f5199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10fc5aae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