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57d1f3d4e448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1b8ec165e54775"/>
  </p:sldMasterIdLst>
  <p:sldIdLst>
    <p:sldId xmlns:r="http://schemas.openxmlformats.org/officeDocument/2006/relationships" id="256" r:id="R031cf6f045ca474d"/>
    <p:sldId xmlns:r="http://schemas.openxmlformats.org/officeDocument/2006/relationships" id="257" r:id="Ra3740fb795944d74"/>
    <p:sldId xmlns:r="http://schemas.openxmlformats.org/officeDocument/2006/relationships" id="258" r:id="Rab6560aee2ca4ba4"/>
    <p:sldId xmlns:r="http://schemas.openxmlformats.org/officeDocument/2006/relationships" id="259" r:id="R9fc818f695474f9c"/>
    <p:sldId xmlns:r="http://schemas.openxmlformats.org/officeDocument/2006/relationships" id="260" r:id="R9d1322303ca44d2c"/>
    <p:sldId xmlns:r="http://schemas.openxmlformats.org/officeDocument/2006/relationships" id="261" r:id="R83e078b32b694682"/>
    <p:sldId xmlns:r="http://schemas.openxmlformats.org/officeDocument/2006/relationships" id="262" r:id="R94423348fb844d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1b8ec165e54775" /><Relationship Type="http://schemas.openxmlformats.org/officeDocument/2006/relationships/slide" Target="/ppt/slides/slide1.xml" Id="R031cf6f045ca474d" /><Relationship Type="http://schemas.openxmlformats.org/officeDocument/2006/relationships/slide" Target="/ppt/slides/slide2.xml" Id="Ra3740fb795944d74" /><Relationship Type="http://schemas.openxmlformats.org/officeDocument/2006/relationships/slide" Target="/ppt/slides/slide3.xml" Id="Rab6560aee2ca4ba4" /><Relationship Type="http://schemas.openxmlformats.org/officeDocument/2006/relationships/slide" Target="/ppt/slides/slide4.xml" Id="R9fc818f695474f9c" /><Relationship Type="http://schemas.openxmlformats.org/officeDocument/2006/relationships/slide" Target="/ppt/slides/slide5.xml" Id="R9d1322303ca44d2c" /><Relationship Type="http://schemas.openxmlformats.org/officeDocument/2006/relationships/slide" Target="/ppt/slides/slide6.xml" Id="R83e078b32b694682" /><Relationship Type="http://schemas.openxmlformats.org/officeDocument/2006/relationships/slide" Target="/ppt/slides/slide7.xml" Id="R94423348fb844d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41631c2d0b46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0da6258984274" /><Relationship Type="http://schemas.openxmlformats.org/officeDocument/2006/relationships/theme" Target="/ppt/slideMasters/theme/theme1.xml" Id="R102016c7b6274a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60da62589842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6b96dd8e545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26ec9047547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1e3bdda0844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ae82c4eb941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1beabc6424e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efe13fbde45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7b882511c44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SJØELINE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SJØELINE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21 454 040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21 454 040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GRIMSMO ELINE CASPERSEN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989 022 318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SJØELINE AS</a:t>
            </a:r>
          </a:p>
        </p:txBody>
      </p:sp>
    </p:spTree>
  </p:cSld>
  <p:clrMapOvr>
    <a:masterClrMapping xmlns:a="http://schemas.openxmlformats.org/drawingml/2006/main"/>
  </p:clrMapOvr>
</p:sld>
</file>