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9551735c943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162740891450d"/>
  </p:sldMasterIdLst>
  <p:sldIdLst>
    <p:sldId xmlns:r="http://schemas.openxmlformats.org/officeDocument/2006/relationships" id="256" r:id="Rbffb2281ac3c4666"/>
    <p:sldId xmlns:r="http://schemas.openxmlformats.org/officeDocument/2006/relationships" id="257" r:id="R167a596128b54031"/>
    <p:sldId xmlns:r="http://schemas.openxmlformats.org/officeDocument/2006/relationships" id="258" r:id="R3b245ea714544fd9"/>
    <p:sldId xmlns:r="http://schemas.openxmlformats.org/officeDocument/2006/relationships" id="259" r:id="Re04efb2da6c84491"/>
    <p:sldId xmlns:r="http://schemas.openxmlformats.org/officeDocument/2006/relationships" id="260" r:id="R4a407da0843d4ca4"/>
    <p:sldId xmlns:r="http://schemas.openxmlformats.org/officeDocument/2006/relationships" id="261" r:id="R8a5d0210769c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162740891450d" /><Relationship Type="http://schemas.openxmlformats.org/officeDocument/2006/relationships/slide" Target="/ppt/slides/slide1.xml" Id="Rbffb2281ac3c4666" /><Relationship Type="http://schemas.openxmlformats.org/officeDocument/2006/relationships/slide" Target="/ppt/slides/slide2.xml" Id="R167a596128b54031" /><Relationship Type="http://schemas.openxmlformats.org/officeDocument/2006/relationships/slide" Target="/ppt/slides/slide3.xml" Id="R3b245ea714544fd9" /><Relationship Type="http://schemas.openxmlformats.org/officeDocument/2006/relationships/slide" Target="/ppt/slides/slide4.xml" Id="Re04efb2da6c84491" /><Relationship Type="http://schemas.openxmlformats.org/officeDocument/2006/relationships/slide" Target="/ppt/slides/slide5.xml" Id="R4a407da0843d4ca4" /><Relationship Type="http://schemas.openxmlformats.org/officeDocument/2006/relationships/slide" Target="/ppt/slides/slide6.xml" Id="R8a5d0210769c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906d3d196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18975cb5e408f" /><Relationship Type="http://schemas.openxmlformats.org/officeDocument/2006/relationships/theme" Target="/ppt/slideMasters/theme/theme1.xml" Id="Re112e2cb7dca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f18975cb5e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d2d81e30f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503eb31004b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bfdcd12f147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1f89e92f54e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d761268ea41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17f5dd314f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SJØEINAR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