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cf4bb5f3a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1b1e24b41e4328"/>
  </p:sldMasterIdLst>
  <p:sldIdLst>
    <p:sldId xmlns:r="http://schemas.openxmlformats.org/officeDocument/2006/relationships" id="256" r:id="Rc508fb528c724a91"/>
    <p:sldId xmlns:r="http://schemas.openxmlformats.org/officeDocument/2006/relationships" id="257" r:id="R4cbafb6daeb14f9b"/>
    <p:sldId xmlns:r="http://schemas.openxmlformats.org/officeDocument/2006/relationships" id="258" r:id="Rbc54588f81ac46a3"/>
    <p:sldId xmlns:r="http://schemas.openxmlformats.org/officeDocument/2006/relationships" id="259" r:id="R9356553841f84d39"/>
    <p:sldId xmlns:r="http://schemas.openxmlformats.org/officeDocument/2006/relationships" id="260" r:id="Rf4a7bba9ab2f4b49"/>
    <p:sldId xmlns:r="http://schemas.openxmlformats.org/officeDocument/2006/relationships" id="261" r:id="Re7b92b2e9d414ceb"/>
    <p:sldId xmlns:r="http://schemas.openxmlformats.org/officeDocument/2006/relationships" id="262" r:id="Rf384504a9508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b1e24b41e4328" /><Relationship Type="http://schemas.openxmlformats.org/officeDocument/2006/relationships/slide" Target="/ppt/slides/slide1.xml" Id="Rc508fb528c724a91" /><Relationship Type="http://schemas.openxmlformats.org/officeDocument/2006/relationships/slide" Target="/ppt/slides/slide2.xml" Id="R4cbafb6daeb14f9b" /><Relationship Type="http://schemas.openxmlformats.org/officeDocument/2006/relationships/slide" Target="/ppt/slides/slide3.xml" Id="Rbc54588f81ac46a3" /><Relationship Type="http://schemas.openxmlformats.org/officeDocument/2006/relationships/slide" Target="/ppt/slides/slide4.xml" Id="R9356553841f84d39" /><Relationship Type="http://schemas.openxmlformats.org/officeDocument/2006/relationships/slide" Target="/ppt/slides/slide5.xml" Id="Rf4a7bba9ab2f4b49" /><Relationship Type="http://schemas.openxmlformats.org/officeDocument/2006/relationships/slide" Target="/ppt/slides/slide6.xml" Id="Re7b92b2e9d414ceb" /><Relationship Type="http://schemas.openxmlformats.org/officeDocument/2006/relationships/slide" Target="/ppt/slides/slide7.xml" Id="Rf384504a9508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0e21d0a5947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ef63e375f44b4" /><Relationship Type="http://schemas.openxmlformats.org/officeDocument/2006/relationships/theme" Target="/ppt/slideMasters/theme/theme1.xml" Id="Rdef03d4ee4cb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7ef63e375f44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0275fb05c44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d1208d73745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52af9ff11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40d61ff8d45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e5bf02f1f4d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a59f4a7e449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603d0e5d545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SJØEINAR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30 039 096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30 211 301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