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dbb1a0a52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bfe69cc924415"/>
  </p:sldMasterIdLst>
  <p:sldIdLst>
    <p:sldId xmlns:r="http://schemas.openxmlformats.org/officeDocument/2006/relationships" id="256" r:id="Rc2179f8dbc7d47f5"/>
    <p:sldId xmlns:r="http://schemas.openxmlformats.org/officeDocument/2006/relationships" id="257" r:id="Rf73b9d9dcca94e22"/>
    <p:sldId xmlns:r="http://schemas.openxmlformats.org/officeDocument/2006/relationships" id="258" r:id="Rd2b6167122c54f5b"/>
    <p:sldId xmlns:r="http://schemas.openxmlformats.org/officeDocument/2006/relationships" id="259" r:id="Rdc9ad1a8b4314ed0"/>
    <p:sldId xmlns:r="http://schemas.openxmlformats.org/officeDocument/2006/relationships" id="260" r:id="R2e175cf53200457d"/>
    <p:sldId xmlns:r="http://schemas.openxmlformats.org/officeDocument/2006/relationships" id="261" r:id="R0e08a1a8b2634c8f"/>
    <p:sldId xmlns:r="http://schemas.openxmlformats.org/officeDocument/2006/relationships" id="262" r:id="Rcf2e084c8e6343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bfe69cc924415" /><Relationship Type="http://schemas.openxmlformats.org/officeDocument/2006/relationships/slide" Target="/ppt/slides/slide1.xml" Id="Rc2179f8dbc7d47f5" /><Relationship Type="http://schemas.openxmlformats.org/officeDocument/2006/relationships/slide" Target="/ppt/slides/slide2.xml" Id="Rf73b9d9dcca94e22" /><Relationship Type="http://schemas.openxmlformats.org/officeDocument/2006/relationships/slide" Target="/ppt/slides/slide3.xml" Id="Rd2b6167122c54f5b" /><Relationship Type="http://schemas.openxmlformats.org/officeDocument/2006/relationships/slide" Target="/ppt/slides/slide4.xml" Id="Rdc9ad1a8b4314ed0" /><Relationship Type="http://schemas.openxmlformats.org/officeDocument/2006/relationships/slide" Target="/ppt/slides/slide5.xml" Id="R2e175cf53200457d" /><Relationship Type="http://schemas.openxmlformats.org/officeDocument/2006/relationships/slide" Target="/ppt/slides/slide6.xml" Id="R0e08a1a8b2634c8f" /><Relationship Type="http://schemas.openxmlformats.org/officeDocument/2006/relationships/slide" Target="/ppt/slides/slide7.xml" Id="Rcf2e084c8e6343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cc3654c35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ea34fc824284" /><Relationship Type="http://schemas.openxmlformats.org/officeDocument/2006/relationships/theme" Target="/ppt/slideMasters/theme/theme1.xml" Id="R807e869b20d4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0ea34fc82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c5c9ae4a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41e5d598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b2ecf1b8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3746aa25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b98963c442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336d63fe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a3917cc8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BAUGE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10 334 761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11 519 198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BAUGE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BAUGE INVEST AS</a:t>
            </a:r>
          </a:p>
        </p:txBody>
      </p:sp>
    </p:spTree>
  </p:cSld>
  <p:clrMapOvr>
    <a:masterClrMapping xmlns:a="http://schemas.openxmlformats.org/drawingml/2006/main"/>
  </p:clrMapOvr>
</p:sld>
</file>