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a7736cbefd64fb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cb58695b584af7"/>
  </p:sldMasterIdLst>
  <p:sldIdLst>
    <p:sldId xmlns:r="http://schemas.openxmlformats.org/officeDocument/2006/relationships" id="256" r:id="Rc1c8b7f582744046"/>
    <p:sldId xmlns:r="http://schemas.openxmlformats.org/officeDocument/2006/relationships" id="257" r:id="R3ecfd231d6d14d53"/>
    <p:sldId xmlns:r="http://schemas.openxmlformats.org/officeDocument/2006/relationships" id="258" r:id="R2be64df382434820"/>
    <p:sldId xmlns:r="http://schemas.openxmlformats.org/officeDocument/2006/relationships" id="259" r:id="Rcafbcf65b3b94cb2"/>
    <p:sldId xmlns:r="http://schemas.openxmlformats.org/officeDocument/2006/relationships" id="260" r:id="R8168bae4fae34352"/>
    <p:sldId xmlns:r="http://schemas.openxmlformats.org/officeDocument/2006/relationships" id="261" r:id="R54f1ad4f6c524866"/>
    <p:sldId xmlns:r="http://schemas.openxmlformats.org/officeDocument/2006/relationships" id="262" r:id="R1fc5aa5dd24b45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cb58695b584af7" /><Relationship Type="http://schemas.openxmlformats.org/officeDocument/2006/relationships/slide" Target="/ppt/slides/slide1.xml" Id="Rc1c8b7f582744046" /><Relationship Type="http://schemas.openxmlformats.org/officeDocument/2006/relationships/slide" Target="/ppt/slides/slide2.xml" Id="R3ecfd231d6d14d53" /><Relationship Type="http://schemas.openxmlformats.org/officeDocument/2006/relationships/slide" Target="/ppt/slides/slide3.xml" Id="R2be64df382434820" /><Relationship Type="http://schemas.openxmlformats.org/officeDocument/2006/relationships/slide" Target="/ppt/slides/slide4.xml" Id="Rcafbcf65b3b94cb2" /><Relationship Type="http://schemas.openxmlformats.org/officeDocument/2006/relationships/slide" Target="/ppt/slides/slide5.xml" Id="R8168bae4fae34352" /><Relationship Type="http://schemas.openxmlformats.org/officeDocument/2006/relationships/slide" Target="/ppt/slides/slide6.xml" Id="R54f1ad4f6c524866" /><Relationship Type="http://schemas.openxmlformats.org/officeDocument/2006/relationships/slide" Target="/ppt/slides/slide7.xml" Id="R1fc5aa5dd24b45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2569e32ea14ca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692439b6c24057" /><Relationship Type="http://schemas.openxmlformats.org/officeDocument/2006/relationships/theme" Target="/ppt/slideMasters/theme/theme1.xml" Id="R96281dcf7be147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692439b6c240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9eafac69a842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18aba486434b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e788268c0a44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a3d0e1c2ef41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a8c185889446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93e0be90c9425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1c611a515a4a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BAKS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BAKS HOLDING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−223 905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945 917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53 425 498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54 849 117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 AKSELSEN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Stalheimvegen 18A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9012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77 63 50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989 023 713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BAKS HOLDING AS</a:t>
            </a:r>
          </a:p>
        </p:txBody>
      </p:sp>
    </p:spTree>
  </p:cSld>
  <p:clrMapOvr>
    <a:masterClrMapping xmlns:a="http://schemas.openxmlformats.org/drawingml/2006/main"/>
  </p:clrMapOvr>
</p:sld>
</file>