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f51624794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facb5d5414e66"/>
  </p:sldMasterIdLst>
  <p:sldIdLst>
    <p:sldId xmlns:r="http://schemas.openxmlformats.org/officeDocument/2006/relationships" id="256" r:id="Rc81741c959834ece"/>
    <p:sldId xmlns:r="http://schemas.openxmlformats.org/officeDocument/2006/relationships" id="257" r:id="Rf5b862863b604e6e"/>
    <p:sldId xmlns:r="http://schemas.openxmlformats.org/officeDocument/2006/relationships" id="258" r:id="R7ad05235aaba4225"/>
    <p:sldId xmlns:r="http://schemas.openxmlformats.org/officeDocument/2006/relationships" id="259" r:id="R3d7dfdc789e74861"/>
    <p:sldId xmlns:r="http://schemas.openxmlformats.org/officeDocument/2006/relationships" id="260" r:id="R9bd5b8a4304f4696"/>
    <p:sldId xmlns:r="http://schemas.openxmlformats.org/officeDocument/2006/relationships" id="261" r:id="R785746ae7aa6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facb5d5414e66" /><Relationship Type="http://schemas.openxmlformats.org/officeDocument/2006/relationships/slide" Target="/ppt/slides/slide1.xml" Id="Rc81741c959834ece" /><Relationship Type="http://schemas.openxmlformats.org/officeDocument/2006/relationships/slide" Target="/ppt/slides/slide2.xml" Id="Rf5b862863b604e6e" /><Relationship Type="http://schemas.openxmlformats.org/officeDocument/2006/relationships/slide" Target="/ppt/slides/slide3.xml" Id="R7ad05235aaba4225" /><Relationship Type="http://schemas.openxmlformats.org/officeDocument/2006/relationships/slide" Target="/ppt/slides/slide4.xml" Id="R3d7dfdc789e74861" /><Relationship Type="http://schemas.openxmlformats.org/officeDocument/2006/relationships/slide" Target="/ppt/slides/slide5.xml" Id="R9bd5b8a4304f4696" /><Relationship Type="http://schemas.openxmlformats.org/officeDocument/2006/relationships/slide" Target="/ppt/slides/slide6.xml" Id="R785746ae7aa6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dd62399a6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dbbb6686d4945" /><Relationship Type="http://schemas.openxmlformats.org/officeDocument/2006/relationships/theme" Target="/ppt/slideMasters/theme/theme1.xml" Id="R349e563cdb53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dbbb6686d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fe2cc1aa0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1290b39c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8dc6a231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75702a70e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d93eb3cea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4420f92a4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JORA INVEST AS</a:t>
            </a:r>
          </a:p>
        </p:txBody>
      </p:sp>
    </p:spTree>
  </p:cSld>
  <p:clrMapOvr>
    <a:masterClrMapping xmlns:a="http://schemas.openxmlformats.org/drawingml/2006/main"/>
  </p:clrMapOvr>
</p:sld>
</file>