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134056410a45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fdfc5460e24401"/>
  </p:sldMasterIdLst>
  <p:sldIdLst>
    <p:sldId xmlns:r="http://schemas.openxmlformats.org/officeDocument/2006/relationships" id="256" r:id="R5cfebfab56e942ac"/>
    <p:sldId xmlns:r="http://schemas.openxmlformats.org/officeDocument/2006/relationships" id="257" r:id="R0c1c20546f5e4881"/>
    <p:sldId xmlns:r="http://schemas.openxmlformats.org/officeDocument/2006/relationships" id="258" r:id="R106e31c3ab1e4771"/>
    <p:sldId xmlns:r="http://schemas.openxmlformats.org/officeDocument/2006/relationships" id="259" r:id="R84c6e4aff5c143e5"/>
    <p:sldId xmlns:r="http://schemas.openxmlformats.org/officeDocument/2006/relationships" id="260" r:id="Rc46cedc8afb54c61"/>
    <p:sldId xmlns:r="http://schemas.openxmlformats.org/officeDocument/2006/relationships" id="261" r:id="R519701bb7bae4a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fdfc5460e24401" /><Relationship Type="http://schemas.openxmlformats.org/officeDocument/2006/relationships/slide" Target="/ppt/slides/slide1.xml" Id="R5cfebfab56e942ac" /><Relationship Type="http://schemas.openxmlformats.org/officeDocument/2006/relationships/slide" Target="/ppt/slides/slide2.xml" Id="R0c1c20546f5e4881" /><Relationship Type="http://schemas.openxmlformats.org/officeDocument/2006/relationships/slide" Target="/ppt/slides/slide3.xml" Id="R106e31c3ab1e4771" /><Relationship Type="http://schemas.openxmlformats.org/officeDocument/2006/relationships/slide" Target="/ppt/slides/slide4.xml" Id="R84c6e4aff5c143e5" /><Relationship Type="http://schemas.openxmlformats.org/officeDocument/2006/relationships/slide" Target="/ppt/slides/slide5.xml" Id="Rc46cedc8afb54c61" /><Relationship Type="http://schemas.openxmlformats.org/officeDocument/2006/relationships/slide" Target="/ppt/slides/slide6.xml" Id="R519701bb7bae4a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db932e53714d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fe333382954f8e" /><Relationship Type="http://schemas.openxmlformats.org/officeDocument/2006/relationships/theme" Target="/ppt/slideMasters/theme/theme1.xml" Id="Re072cf1b6cec4c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fe333382954f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ca4c70e544d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dbd6aa223848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615906e2649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799616556b4d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edc1cfb23945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d78b22d96e47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JORA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JORA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HELGØY ODD JOSTEIN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FINNSTØL INVEST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HELGØY PROPERTY HOLDING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JORA INVEST AS</a:t>
            </a:r>
          </a:p>
        </p:txBody>
      </p:sp>
    </p:spTree>
  </p:cSld>
  <p:clrMapOvr>
    <a:masterClrMapping xmlns:a="http://schemas.openxmlformats.org/drawingml/2006/main"/>
  </p:clrMapOvr>
</p:sld>
</file>