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0e3e3b42ec47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b063d150294136"/>
  </p:sldMasterIdLst>
  <p:sldIdLst>
    <p:sldId xmlns:r="http://schemas.openxmlformats.org/officeDocument/2006/relationships" id="256" r:id="Re397d9b6043b4e25"/>
    <p:sldId xmlns:r="http://schemas.openxmlformats.org/officeDocument/2006/relationships" id="257" r:id="R33acbb0a7f2040c7"/>
    <p:sldId xmlns:r="http://schemas.openxmlformats.org/officeDocument/2006/relationships" id="258" r:id="Rfbe4cf2908354a2f"/>
    <p:sldId xmlns:r="http://schemas.openxmlformats.org/officeDocument/2006/relationships" id="259" r:id="Rbb691d9d92324216"/>
    <p:sldId xmlns:r="http://schemas.openxmlformats.org/officeDocument/2006/relationships" id="260" r:id="Rc0a7cea34fbc49ed"/>
    <p:sldId xmlns:r="http://schemas.openxmlformats.org/officeDocument/2006/relationships" id="261" r:id="R8caa3f4c20764320"/>
    <p:sldId xmlns:r="http://schemas.openxmlformats.org/officeDocument/2006/relationships" id="262" r:id="R2d1b3efdf51b43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063d150294136" /><Relationship Type="http://schemas.openxmlformats.org/officeDocument/2006/relationships/slide" Target="/ppt/slides/slide1.xml" Id="Re397d9b6043b4e25" /><Relationship Type="http://schemas.openxmlformats.org/officeDocument/2006/relationships/slide" Target="/ppt/slides/slide2.xml" Id="R33acbb0a7f2040c7" /><Relationship Type="http://schemas.openxmlformats.org/officeDocument/2006/relationships/slide" Target="/ppt/slides/slide3.xml" Id="Rfbe4cf2908354a2f" /><Relationship Type="http://schemas.openxmlformats.org/officeDocument/2006/relationships/slide" Target="/ppt/slides/slide4.xml" Id="Rbb691d9d92324216" /><Relationship Type="http://schemas.openxmlformats.org/officeDocument/2006/relationships/slide" Target="/ppt/slides/slide5.xml" Id="Rc0a7cea34fbc49ed" /><Relationship Type="http://schemas.openxmlformats.org/officeDocument/2006/relationships/slide" Target="/ppt/slides/slide6.xml" Id="R8caa3f4c20764320" /><Relationship Type="http://schemas.openxmlformats.org/officeDocument/2006/relationships/slide" Target="/ppt/slides/slide7.xml" Id="R2d1b3efdf51b43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5e1ef8b6e4c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5faa144da491a" /><Relationship Type="http://schemas.openxmlformats.org/officeDocument/2006/relationships/theme" Target="/ppt/slideMasters/theme/theme1.xml" Id="R3d45ed7031d14e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15faa144da49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de88a32e84e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437466a5047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1458966a440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69e832b184e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49eb6ae2f47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2b531ec5343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829e1d69643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HMG HOLDING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4 612 502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92 849 695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96 614 175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GRAVIS HOLDING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STG HOLDING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HANS MARTIN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Åstveit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989 026 011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