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3aa7733a9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49251029b429d"/>
  </p:sldMasterIdLst>
  <p:sldIdLst>
    <p:sldId xmlns:r="http://schemas.openxmlformats.org/officeDocument/2006/relationships" id="256" r:id="R71bd321bb40e483f"/>
    <p:sldId xmlns:r="http://schemas.openxmlformats.org/officeDocument/2006/relationships" id="257" r:id="R98f695caa082453a"/>
    <p:sldId xmlns:r="http://schemas.openxmlformats.org/officeDocument/2006/relationships" id="258" r:id="Raa98fe3ebc1a4cf2"/>
    <p:sldId xmlns:r="http://schemas.openxmlformats.org/officeDocument/2006/relationships" id="259" r:id="R1ea2ba8f2e2944da"/>
    <p:sldId xmlns:r="http://schemas.openxmlformats.org/officeDocument/2006/relationships" id="260" r:id="R64203d9ddc3044f3"/>
    <p:sldId xmlns:r="http://schemas.openxmlformats.org/officeDocument/2006/relationships" id="261" r:id="R5da3389f777d47e6"/>
    <p:sldId xmlns:r="http://schemas.openxmlformats.org/officeDocument/2006/relationships" id="262" r:id="Rd9160176ca064e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49251029b429d" /><Relationship Type="http://schemas.openxmlformats.org/officeDocument/2006/relationships/slide" Target="/ppt/slides/slide1.xml" Id="R71bd321bb40e483f" /><Relationship Type="http://schemas.openxmlformats.org/officeDocument/2006/relationships/slide" Target="/ppt/slides/slide2.xml" Id="R98f695caa082453a" /><Relationship Type="http://schemas.openxmlformats.org/officeDocument/2006/relationships/slide" Target="/ppt/slides/slide3.xml" Id="Raa98fe3ebc1a4cf2" /><Relationship Type="http://schemas.openxmlformats.org/officeDocument/2006/relationships/slide" Target="/ppt/slides/slide4.xml" Id="R1ea2ba8f2e2944da" /><Relationship Type="http://schemas.openxmlformats.org/officeDocument/2006/relationships/slide" Target="/ppt/slides/slide5.xml" Id="R64203d9ddc3044f3" /><Relationship Type="http://schemas.openxmlformats.org/officeDocument/2006/relationships/slide" Target="/ppt/slides/slide6.xml" Id="R5da3389f777d47e6" /><Relationship Type="http://schemas.openxmlformats.org/officeDocument/2006/relationships/slide" Target="/ppt/slides/slide7.xml" Id="Rd9160176ca064e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3777d61d3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b67ea34d14d25" /><Relationship Type="http://schemas.openxmlformats.org/officeDocument/2006/relationships/theme" Target="/ppt/slideMasters/theme/theme1.xml" Id="Reeed5df8545c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b67ea34d1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4cf23c4e4d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bf9fee86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0aa754c4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f6eba3af549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82b3166f94c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83e7627bb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949b1e08748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HLO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48 183 016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10 839 513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8 757 075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23 569 822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NOAD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 REVISJON &amp; RÅDGIVNING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MARTHE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hlo@hlo.no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989 027 654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HLO REVISJON &amp; RÅDGIVNING AS</a:t>
            </a:r>
          </a:p>
        </p:txBody>
      </p:sp>
    </p:spTree>
  </p:cSld>
  <p:clrMapOvr>
    <a:masterClrMapping xmlns:a="http://schemas.openxmlformats.org/drawingml/2006/main"/>
  </p:clrMapOvr>
</p:sld>
</file>