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1c90b0f42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0b3dbf0074fa5"/>
  </p:sldMasterIdLst>
  <p:sldIdLst>
    <p:sldId xmlns:r="http://schemas.openxmlformats.org/officeDocument/2006/relationships" id="256" r:id="R13755512b95e44e4"/>
    <p:sldId xmlns:r="http://schemas.openxmlformats.org/officeDocument/2006/relationships" id="257" r:id="Rd7a5de7632004b32"/>
    <p:sldId xmlns:r="http://schemas.openxmlformats.org/officeDocument/2006/relationships" id="258" r:id="Rbc79dc0df88242f8"/>
    <p:sldId xmlns:r="http://schemas.openxmlformats.org/officeDocument/2006/relationships" id="259" r:id="Rcd80fff87fc04fc7"/>
    <p:sldId xmlns:r="http://schemas.openxmlformats.org/officeDocument/2006/relationships" id="260" r:id="R2107eb1f44ca43b1"/>
    <p:sldId xmlns:r="http://schemas.openxmlformats.org/officeDocument/2006/relationships" id="261" r:id="Ra18ed8dc42c04efa"/>
    <p:sldId xmlns:r="http://schemas.openxmlformats.org/officeDocument/2006/relationships" id="262" r:id="R338b7f7b5293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0b3dbf0074fa5" /><Relationship Type="http://schemas.openxmlformats.org/officeDocument/2006/relationships/slide" Target="/ppt/slides/slide1.xml" Id="R13755512b95e44e4" /><Relationship Type="http://schemas.openxmlformats.org/officeDocument/2006/relationships/slide" Target="/ppt/slides/slide2.xml" Id="Rd7a5de7632004b32" /><Relationship Type="http://schemas.openxmlformats.org/officeDocument/2006/relationships/slide" Target="/ppt/slides/slide3.xml" Id="Rbc79dc0df88242f8" /><Relationship Type="http://schemas.openxmlformats.org/officeDocument/2006/relationships/slide" Target="/ppt/slides/slide4.xml" Id="Rcd80fff87fc04fc7" /><Relationship Type="http://schemas.openxmlformats.org/officeDocument/2006/relationships/slide" Target="/ppt/slides/slide5.xml" Id="R2107eb1f44ca43b1" /><Relationship Type="http://schemas.openxmlformats.org/officeDocument/2006/relationships/slide" Target="/ppt/slides/slide6.xml" Id="Ra18ed8dc42c04efa" /><Relationship Type="http://schemas.openxmlformats.org/officeDocument/2006/relationships/slide" Target="/ppt/slides/slide7.xml" Id="R338b7f7b5293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8ceecccc8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315ad19949ec" /><Relationship Type="http://schemas.openxmlformats.org/officeDocument/2006/relationships/theme" Target="/ppt/slideMasters/theme/theme1.xml" Id="R7ab42d789290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1315ad199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5bfb8247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db9401d9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b6350aa7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7ff5446a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7e91323a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5f577535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2a6eee96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OTTO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