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eae4891e34d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4dfc44386408c"/>
  </p:sldMasterIdLst>
  <p:sldIdLst>
    <p:sldId xmlns:r="http://schemas.openxmlformats.org/officeDocument/2006/relationships" id="256" r:id="Rafec00aafa4d4c9b"/>
    <p:sldId xmlns:r="http://schemas.openxmlformats.org/officeDocument/2006/relationships" id="257" r:id="R635d82c9f8434107"/>
    <p:sldId xmlns:r="http://schemas.openxmlformats.org/officeDocument/2006/relationships" id="258" r:id="Reb282ae905264054"/>
    <p:sldId xmlns:r="http://schemas.openxmlformats.org/officeDocument/2006/relationships" id="259" r:id="Re69102649d494963"/>
    <p:sldId xmlns:r="http://schemas.openxmlformats.org/officeDocument/2006/relationships" id="260" r:id="Rf8e4c8adae244e8b"/>
    <p:sldId xmlns:r="http://schemas.openxmlformats.org/officeDocument/2006/relationships" id="261" r:id="R798ed035a26a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4dfc44386408c" /><Relationship Type="http://schemas.openxmlformats.org/officeDocument/2006/relationships/slide" Target="/ppt/slides/slide1.xml" Id="Rafec00aafa4d4c9b" /><Relationship Type="http://schemas.openxmlformats.org/officeDocument/2006/relationships/slide" Target="/ppt/slides/slide2.xml" Id="R635d82c9f8434107" /><Relationship Type="http://schemas.openxmlformats.org/officeDocument/2006/relationships/slide" Target="/ppt/slides/slide3.xml" Id="Reb282ae905264054" /><Relationship Type="http://schemas.openxmlformats.org/officeDocument/2006/relationships/slide" Target="/ppt/slides/slide4.xml" Id="Re69102649d494963" /><Relationship Type="http://schemas.openxmlformats.org/officeDocument/2006/relationships/slide" Target="/ppt/slides/slide5.xml" Id="Rf8e4c8adae244e8b" /><Relationship Type="http://schemas.openxmlformats.org/officeDocument/2006/relationships/slide" Target="/ppt/slides/slide6.xml" Id="R798ed035a26a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eac79b9364d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dd7aca9314cbb" /><Relationship Type="http://schemas.openxmlformats.org/officeDocument/2006/relationships/theme" Target="/ppt/slideMasters/theme/theme1.xml" Id="R8f1b344dd38b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dd7aca931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81cd7d734e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ec81916794e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b57f7d3fe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a7fff038e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a3f9ce178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1afc13e58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Vestsideveien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3405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