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a679bdb0c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56805de4649b1"/>
  </p:sldMasterIdLst>
  <p:sldIdLst>
    <p:sldId xmlns:r="http://schemas.openxmlformats.org/officeDocument/2006/relationships" id="256" r:id="Rf0ce1e3b53fb4e61"/>
    <p:sldId xmlns:r="http://schemas.openxmlformats.org/officeDocument/2006/relationships" id="257" r:id="R4c2dc069aee64348"/>
    <p:sldId xmlns:r="http://schemas.openxmlformats.org/officeDocument/2006/relationships" id="258" r:id="R460b45e94d584e1c"/>
    <p:sldId xmlns:r="http://schemas.openxmlformats.org/officeDocument/2006/relationships" id="259" r:id="R6769f781724b4146"/>
    <p:sldId xmlns:r="http://schemas.openxmlformats.org/officeDocument/2006/relationships" id="260" r:id="R07c572efd8cb4730"/>
    <p:sldId xmlns:r="http://schemas.openxmlformats.org/officeDocument/2006/relationships" id="261" r:id="R93a643f515de4c5c"/>
    <p:sldId xmlns:r="http://schemas.openxmlformats.org/officeDocument/2006/relationships" id="262" r:id="R68a5535ea4d7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56805de4649b1" /><Relationship Type="http://schemas.openxmlformats.org/officeDocument/2006/relationships/slide" Target="/ppt/slides/slide1.xml" Id="Rf0ce1e3b53fb4e61" /><Relationship Type="http://schemas.openxmlformats.org/officeDocument/2006/relationships/slide" Target="/ppt/slides/slide2.xml" Id="R4c2dc069aee64348" /><Relationship Type="http://schemas.openxmlformats.org/officeDocument/2006/relationships/slide" Target="/ppt/slides/slide3.xml" Id="R460b45e94d584e1c" /><Relationship Type="http://schemas.openxmlformats.org/officeDocument/2006/relationships/slide" Target="/ppt/slides/slide4.xml" Id="R6769f781724b4146" /><Relationship Type="http://schemas.openxmlformats.org/officeDocument/2006/relationships/slide" Target="/ppt/slides/slide5.xml" Id="R07c572efd8cb4730" /><Relationship Type="http://schemas.openxmlformats.org/officeDocument/2006/relationships/slide" Target="/ppt/slides/slide6.xml" Id="R93a643f515de4c5c" /><Relationship Type="http://schemas.openxmlformats.org/officeDocument/2006/relationships/slide" Target="/ppt/slides/slide7.xml" Id="R68a5535ea4d7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b067e8711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5fcef4390427c" /><Relationship Type="http://schemas.openxmlformats.org/officeDocument/2006/relationships/theme" Target="/ppt/slideMasters/theme/theme1.xml" Id="R9efeef071039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5fcef4390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60144a72c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b30eb6bef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d39885603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6037df4f8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e821cc4e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f7ee50de7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711037b35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54 778 207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41 719 040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57 883 271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830 017 480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857 269 203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AFTRETH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32 08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