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d3d47922d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72b9e16634b45"/>
  </p:sldMasterIdLst>
  <p:sldIdLst>
    <p:sldId xmlns:r="http://schemas.openxmlformats.org/officeDocument/2006/relationships" id="256" r:id="Rb25bc48c8cdf4038"/>
    <p:sldId xmlns:r="http://schemas.openxmlformats.org/officeDocument/2006/relationships" id="257" r:id="Rcbe1cddad8214b3b"/>
    <p:sldId xmlns:r="http://schemas.openxmlformats.org/officeDocument/2006/relationships" id="258" r:id="Rf4f4a48cd90d4111"/>
    <p:sldId xmlns:r="http://schemas.openxmlformats.org/officeDocument/2006/relationships" id="259" r:id="Rf77df33b2db24c62"/>
    <p:sldId xmlns:r="http://schemas.openxmlformats.org/officeDocument/2006/relationships" id="260" r:id="R0b9ed70617ed44d9"/>
    <p:sldId xmlns:r="http://schemas.openxmlformats.org/officeDocument/2006/relationships" id="261" r:id="Ref602ee96e23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72b9e16634b45" /><Relationship Type="http://schemas.openxmlformats.org/officeDocument/2006/relationships/slide" Target="/ppt/slides/slide1.xml" Id="Rb25bc48c8cdf4038" /><Relationship Type="http://schemas.openxmlformats.org/officeDocument/2006/relationships/slide" Target="/ppt/slides/slide2.xml" Id="Rcbe1cddad8214b3b" /><Relationship Type="http://schemas.openxmlformats.org/officeDocument/2006/relationships/slide" Target="/ppt/slides/slide3.xml" Id="Rf4f4a48cd90d4111" /><Relationship Type="http://schemas.openxmlformats.org/officeDocument/2006/relationships/slide" Target="/ppt/slides/slide4.xml" Id="Rf77df33b2db24c62" /><Relationship Type="http://schemas.openxmlformats.org/officeDocument/2006/relationships/slide" Target="/ppt/slides/slide5.xml" Id="R0b9ed70617ed44d9" /><Relationship Type="http://schemas.openxmlformats.org/officeDocument/2006/relationships/slide" Target="/ppt/slides/slide6.xml" Id="Ref602ee96e23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be3f5e543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46d75f962489b" /><Relationship Type="http://schemas.openxmlformats.org/officeDocument/2006/relationships/theme" Target="/ppt/slideMasters/theme/theme1.xml" Id="Rabdb9d8647ae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46d75f962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a8ffcfe97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59236bb8f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a6c66244247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50c707085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17db13a94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5fa246ac0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3178 Våle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