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45415c05a247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ae77b75f5e4b05"/>
  </p:sldMasterIdLst>
  <p:sldIdLst>
    <p:sldId xmlns:r="http://schemas.openxmlformats.org/officeDocument/2006/relationships" id="256" r:id="Rd489ad9f43c643c7"/>
    <p:sldId xmlns:r="http://schemas.openxmlformats.org/officeDocument/2006/relationships" id="257" r:id="R72b4e29b79324153"/>
    <p:sldId xmlns:r="http://schemas.openxmlformats.org/officeDocument/2006/relationships" id="258" r:id="Rbd753ebb7e334769"/>
    <p:sldId xmlns:r="http://schemas.openxmlformats.org/officeDocument/2006/relationships" id="259" r:id="R3212b7336e854087"/>
    <p:sldId xmlns:r="http://schemas.openxmlformats.org/officeDocument/2006/relationships" id="260" r:id="Rffa83f88ccc94c45"/>
    <p:sldId xmlns:r="http://schemas.openxmlformats.org/officeDocument/2006/relationships" id="261" r:id="R20677fc8bb4340dd"/>
    <p:sldId xmlns:r="http://schemas.openxmlformats.org/officeDocument/2006/relationships" id="262" r:id="R879cd1f03df447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ae77b75f5e4b05" /><Relationship Type="http://schemas.openxmlformats.org/officeDocument/2006/relationships/slide" Target="/ppt/slides/slide1.xml" Id="Rd489ad9f43c643c7" /><Relationship Type="http://schemas.openxmlformats.org/officeDocument/2006/relationships/slide" Target="/ppt/slides/slide2.xml" Id="R72b4e29b79324153" /><Relationship Type="http://schemas.openxmlformats.org/officeDocument/2006/relationships/slide" Target="/ppt/slides/slide3.xml" Id="Rbd753ebb7e334769" /><Relationship Type="http://schemas.openxmlformats.org/officeDocument/2006/relationships/slide" Target="/ppt/slides/slide4.xml" Id="R3212b7336e854087" /><Relationship Type="http://schemas.openxmlformats.org/officeDocument/2006/relationships/slide" Target="/ppt/slides/slide5.xml" Id="Rffa83f88ccc94c45" /><Relationship Type="http://schemas.openxmlformats.org/officeDocument/2006/relationships/slide" Target="/ppt/slides/slide6.xml" Id="R20677fc8bb4340dd" /><Relationship Type="http://schemas.openxmlformats.org/officeDocument/2006/relationships/slide" Target="/ppt/slides/slide7.xml" Id="R879cd1f03df447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7b30b6b0b74b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bd47d62854ea8" /><Relationship Type="http://schemas.openxmlformats.org/officeDocument/2006/relationships/theme" Target="/ppt/slideMasters/theme/theme1.xml" Id="R57b4fb0c66d345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dbd47d62854e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6c24f3c2f4f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9029796454a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6e1c35c8846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9101ce0434a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26993d2e34a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72cf2bc7740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915f613bb4d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SAKA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308 366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311 876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JANSEN PER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989 029 770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SAKA AS</a:t>
            </a:r>
          </a:p>
        </p:txBody>
      </p:sp>
    </p:spTree>
  </p:cSld>
  <p:clrMapOvr>
    <a:masterClrMapping xmlns:a="http://schemas.openxmlformats.org/drawingml/2006/main"/>
  </p:clrMapOvr>
</p:sld>
</file>