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aba7f8f699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6347745aa441b"/>
  </p:sldMasterIdLst>
  <p:sldIdLst>
    <p:sldId xmlns:r="http://schemas.openxmlformats.org/officeDocument/2006/relationships" id="256" r:id="R536bb69f1dc24446"/>
    <p:sldId xmlns:r="http://schemas.openxmlformats.org/officeDocument/2006/relationships" id="257" r:id="Rc310b0952c2b4ecd"/>
    <p:sldId xmlns:r="http://schemas.openxmlformats.org/officeDocument/2006/relationships" id="258" r:id="R30e904db25a247a1"/>
    <p:sldId xmlns:r="http://schemas.openxmlformats.org/officeDocument/2006/relationships" id="259" r:id="R1dcab5cd9d4c4ce5"/>
    <p:sldId xmlns:r="http://schemas.openxmlformats.org/officeDocument/2006/relationships" id="260" r:id="R01ac2e2df238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6347745aa441b" /><Relationship Type="http://schemas.openxmlformats.org/officeDocument/2006/relationships/slide" Target="/ppt/slides/slide1.xml" Id="R536bb69f1dc24446" /><Relationship Type="http://schemas.openxmlformats.org/officeDocument/2006/relationships/slide" Target="/ppt/slides/slide2.xml" Id="Rc310b0952c2b4ecd" /><Relationship Type="http://schemas.openxmlformats.org/officeDocument/2006/relationships/slide" Target="/ppt/slides/slide3.xml" Id="R30e904db25a247a1" /><Relationship Type="http://schemas.openxmlformats.org/officeDocument/2006/relationships/slide" Target="/ppt/slides/slide4.xml" Id="R1dcab5cd9d4c4ce5" /><Relationship Type="http://schemas.openxmlformats.org/officeDocument/2006/relationships/slide" Target="/ppt/slides/slide5.xml" Id="R01ac2e2df238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ee59a833c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e2c5f00474b32" /><Relationship Type="http://schemas.openxmlformats.org/officeDocument/2006/relationships/theme" Target="/ppt/slideMasters/theme/theme1.xml" Id="R513714a4408043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e2c5f0047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9c63f36242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648e50bc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5f01d9bb5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59f66c141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d5aaefe74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REBEKKALOGE NR 116 NAVIGARE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REBEKKALOGE NR 116 NAVIGARE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REBEKKALOGE NR 116 NAVIGARE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REBEKKALOGE NR 116 NAVIGARE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REBEKKALOGE NR 116 NAVIGARE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REBEKKALOGE NR 116 NAVIGARE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Solveig Rødland, Brunåsbakken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r116om@oddfellow.no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www.oddfellow.no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REBEKKALOGE NR 116 NAVIGARE</a:t>
            </a:r>
          </a:p>
        </p:txBody>
      </p:sp>
    </p:spTree>
  </p:cSld>
  <p:clrMapOvr>
    <a:masterClrMapping xmlns:a="http://schemas.openxmlformats.org/drawingml/2006/main"/>
  </p:clrMapOvr>
</p:sld>
</file>