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2673c3a37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f81b13074498b"/>
  </p:sldMasterIdLst>
  <p:sldIdLst>
    <p:sldId xmlns:r="http://schemas.openxmlformats.org/officeDocument/2006/relationships" id="256" r:id="Rc57e6fc8f50245e3"/>
    <p:sldId xmlns:r="http://schemas.openxmlformats.org/officeDocument/2006/relationships" id="257" r:id="R4f5ad62562384e9b"/>
    <p:sldId xmlns:r="http://schemas.openxmlformats.org/officeDocument/2006/relationships" id="258" r:id="R6a1ab4f82c424416"/>
    <p:sldId xmlns:r="http://schemas.openxmlformats.org/officeDocument/2006/relationships" id="259" r:id="R48a99daf860647f8"/>
    <p:sldId xmlns:r="http://schemas.openxmlformats.org/officeDocument/2006/relationships" id="260" r:id="Rbe1b04673d9e4f6f"/>
    <p:sldId xmlns:r="http://schemas.openxmlformats.org/officeDocument/2006/relationships" id="261" r:id="R28ca05af869743a6"/>
    <p:sldId xmlns:r="http://schemas.openxmlformats.org/officeDocument/2006/relationships" id="262" r:id="R1566e8598465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f81b13074498b" /><Relationship Type="http://schemas.openxmlformats.org/officeDocument/2006/relationships/slide" Target="/ppt/slides/slide1.xml" Id="Rc57e6fc8f50245e3" /><Relationship Type="http://schemas.openxmlformats.org/officeDocument/2006/relationships/slide" Target="/ppt/slides/slide2.xml" Id="R4f5ad62562384e9b" /><Relationship Type="http://schemas.openxmlformats.org/officeDocument/2006/relationships/slide" Target="/ppt/slides/slide3.xml" Id="R6a1ab4f82c424416" /><Relationship Type="http://schemas.openxmlformats.org/officeDocument/2006/relationships/slide" Target="/ppt/slides/slide4.xml" Id="R48a99daf860647f8" /><Relationship Type="http://schemas.openxmlformats.org/officeDocument/2006/relationships/slide" Target="/ppt/slides/slide5.xml" Id="Rbe1b04673d9e4f6f" /><Relationship Type="http://schemas.openxmlformats.org/officeDocument/2006/relationships/slide" Target="/ppt/slides/slide6.xml" Id="R28ca05af869743a6" /><Relationship Type="http://schemas.openxmlformats.org/officeDocument/2006/relationships/slide" Target="/ppt/slides/slide7.xml" Id="R1566e8598465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3fcb76cec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ee4c894004287" /><Relationship Type="http://schemas.openxmlformats.org/officeDocument/2006/relationships/theme" Target="/ppt/slideMasters/theme/theme1.xml" Id="Rae5478fdb02a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ee4c89400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473a76490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9fb0b55b8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d22ceac0b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32229c97e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1ed548d76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ce6f64e09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901e1634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LKM 1 AS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21 389 960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142 537 543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146 150 655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GEORG MØLLHAUSEN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BEATE MØLLHAUSEN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MØLLHAUSEN  –  16,1 %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MØLLHAUSEN  –  16,1 %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