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6fb5127fab44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7f684c17354842"/>
  </p:sldMasterIdLst>
  <p:sldIdLst>
    <p:sldId xmlns:r="http://schemas.openxmlformats.org/officeDocument/2006/relationships" id="256" r:id="R2dfbd651a9984276"/>
    <p:sldId xmlns:r="http://schemas.openxmlformats.org/officeDocument/2006/relationships" id="257" r:id="R9fa65200a3ba43d8"/>
    <p:sldId xmlns:r="http://schemas.openxmlformats.org/officeDocument/2006/relationships" id="258" r:id="Rc570ee6f99314540"/>
    <p:sldId xmlns:r="http://schemas.openxmlformats.org/officeDocument/2006/relationships" id="259" r:id="Rd3d4ea17a3054d3c"/>
    <p:sldId xmlns:r="http://schemas.openxmlformats.org/officeDocument/2006/relationships" id="260" r:id="R60a5f61c3a744f14"/>
    <p:sldId xmlns:r="http://schemas.openxmlformats.org/officeDocument/2006/relationships" id="261" r:id="Ra85825034acf4715"/>
    <p:sldId xmlns:r="http://schemas.openxmlformats.org/officeDocument/2006/relationships" id="262" r:id="R2ca29190958247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f684c17354842" /><Relationship Type="http://schemas.openxmlformats.org/officeDocument/2006/relationships/slide" Target="/ppt/slides/slide1.xml" Id="R2dfbd651a9984276" /><Relationship Type="http://schemas.openxmlformats.org/officeDocument/2006/relationships/slide" Target="/ppt/slides/slide2.xml" Id="R9fa65200a3ba43d8" /><Relationship Type="http://schemas.openxmlformats.org/officeDocument/2006/relationships/slide" Target="/ppt/slides/slide3.xml" Id="Rc570ee6f99314540" /><Relationship Type="http://schemas.openxmlformats.org/officeDocument/2006/relationships/slide" Target="/ppt/slides/slide4.xml" Id="Rd3d4ea17a3054d3c" /><Relationship Type="http://schemas.openxmlformats.org/officeDocument/2006/relationships/slide" Target="/ppt/slides/slide5.xml" Id="R60a5f61c3a744f14" /><Relationship Type="http://schemas.openxmlformats.org/officeDocument/2006/relationships/slide" Target="/ppt/slides/slide6.xml" Id="Ra85825034acf4715" /><Relationship Type="http://schemas.openxmlformats.org/officeDocument/2006/relationships/slide" Target="/ppt/slides/slide7.xml" Id="R2ca29190958247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2e67cdbe1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e6bfb2b0f4e39" /><Relationship Type="http://schemas.openxmlformats.org/officeDocument/2006/relationships/theme" Target="/ppt/slideMasters/theme/theme1.xml" Id="R75c0522189aa42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0e6bfb2b0f4e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593a26baf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6d1a0acfb4b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afa4aa6794e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bd382936440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664f59c3149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8bd034f874e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c7d699b7d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LIGE HOLDING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PALMBERG LISE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PALMBERG GEIR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Svenåvegen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post@lrs-as.no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www.lrs-as.no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