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7b3b7228aa444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6370e60803f4600"/>
  </p:sldMasterIdLst>
  <p:sldIdLst>
    <p:sldId xmlns:r="http://schemas.openxmlformats.org/officeDocument/2006/relationships" id="256" r:id="Rfbe189447370412c"/>
    <p:sldId xmlns:r="http://schemas.openxmlformats.org/officeDocument/2006/relationships" id="257" r:id="R4ae5ed82922d4e6e"/>
    <p:sldId xmlns:r="http://schemas.openxmlformats.org/officeDocument/2006/relationships" id="258" r:id="R896de8e3cd1b48b4"/>
    <p:sldId xmlns:r="http://schemas.openxmlformats.org/officeDocument/2006/relationships" id="259" r:id="Rbf7d7a5a717f44da"/>
    <p:sldId xmlns:r="http://schemas.openxmlformats.org/officeDocument/2006/relationships" id="260" r:id="Rc1a6f67061b64464"/>
    <p:sldId xmlns:r="http://schemas.openxmlformats.org/officeDocument/2006/relationships" id="261" r:id="R28e3398bf4764059"/>
    <p:sldId xmlns:r="http://schemas.openxmlformats.org/officeDocument/2006/relationships" id="262" r:id="R1db9a625e82946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6370e60803f4600" /><Relationship Type="http://schemas.openxmlformats.org/officeDocument/2006/relationships/slide" Target="/ppt/slides/slide1.xml" Id="Rfbe189447370412c" /><Relationship Type="http://schemas.openxmlformats.org/officeDocument/2006/relationships/slide" Target="/ppt/slides/slide2.xml" Id="R4ae5ed82922d4e6e" /><Relationship Type="http://schemas.openxmlformats.org/officeDocument/2006/relationships/slide" Target="/ppt/slides/slide3.xml" Id="R896de8e3cd1b48b4" /><Relationship Type="http://schemas.openxmlformats.org/officeDocument/2006/relationships/slide" Target="/ppt/slides/slide4.xml" Id="Rbf7d7a5a717f44da" /><Relationship Type="http://schemas.openxmlformats.org/officeDocument/2006/relationships/slide" Target="/ppt/slides/slide5.xml" Id="Rc1a6f67061b64464" /><Relationship Type="http://schemas.openxmlformats.org/officeDocument/2006/relationships/slide" Target="/ppt/slides/slide6.xml" Id="R28e3398bf4764059" /><Relationship Type="http://schemas.openxmlformats.org/officeDocument/2006/relationships/slide" Target="/ppt/slides/slide7.xml" Id="R1db9a625e82946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4371a590f847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5cc19c6e4142ff" /><Relationship Type="http://schemas.openxmlformats.org/officeDocument/2006/relationships/theme" Target="/ppt/slideMasters/theme/theme1.xml" Id="Rd0c3f256e0c0466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75cc19c6e4142f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541bf97ed2462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b69eaf965804d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095a427fab430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a5ea5df5f64c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171c641e8a42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eb5fff24e640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8bc48005d54f7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JR AUSTAD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 AUSTAD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JR AUSTAD EIENDOM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 AUSTAD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 AUSTAD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 AUSTAD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1 739 762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413 186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181 968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4 026 181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11 064 913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 AUSTAD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JR AUSTAD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 AUSTAD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Luramyrveien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83 10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jan.rune.austad@gmail.com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989 032 003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JR AUSTAD EIENDOM AS</a:t>
            </a:r>
          </a:p>
        </p:txBody>
      </p:sp>
    </p:spTree>
  </p:cSld>
  <p:clrMapOvr>
    <a:masterClrMapping xmlns:a="http://schemas.openxmlformats.org/drawingml/2006/main"/>
  </p:clrMapOvr>
</p:sld>
</file>