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faa56d3e88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d8b2b40bb4598"/>
  </p:sldMasterIdLst>
  <p:sldIdLst>
    <p:sldId xmlns:r="http://schemas.openxmlformats.org/officeDocument/2006/relationships" id="256" r:id="R50e38eaee0724ac5"/>
    <p:sldId xmlns:r="http://schemas.openxmlformats.org/officeDocument/2006/relationships" id="257" r:id="R33eb1b6978a640f5"/>
    <p:sldId xmlns:r="http://schemas.openxmlformats.org/officeDocument/2006/relationships" id="258" r:id="R0522c4151c73427b"/>
    <p:sldId xmlns:r="http://schemas.openxmlformats.org/officeDocument/2006/relationships" id="259" r:id="R22e59761d8304e2c"/>
    <p:sldId xmlns:r="http://schemas.openxmlformats.org/officeDocument/2006/relationships" id="260" r:id="R1866df9962d141e4"/>
    <p:sldId xmlns:r="http://schemas.openxmlformats.org/officeDocument/2006/relationships" id="261" r:id="R87635af0736e44db"/>
    <p:sldId xmlns:r="http://schemas.openxmlformats.org/officeDocument/2006/relationships" id="262" r:id="R37a894ca1cb6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d8b2b40bb4598" /><Relationship Type="http://schemas.openxmlformats.org/officeDocument/2006/relationships/slide" Target="/ppt/slides/slide1.xml" Id="R50e38eaee0724ac5" /><Relationship Type="http://schemas.openxmlformats.org/officeDocument/2006/relationships/slide" Target="/ppt/slides/slide2.xml" Id="R33eb1b6978a640f5" /><Relationship Type="http://schemas.openxmlformats.org/officeDocument/2006/relationships/slide" Target="/ppt/slides/slide3.xml" Id="R0522c4151c73427b" /><Relationship Type="http://schemas.openxmlformats.org/officeDocument/2006/relationships/slide" Target="/ppt/slides/slide4.xml" Id="R22e59761d8304e2c" /><Relationship Type="http://schemas.openxmlformats.org/officeDocument/2006/relationships/slide" Target="/ppt/slides/slide5.xml" Id="R1866df9962d141e4" /><Relationship Type="http://schemas.openxmlformats.org/officeDocument/2006/relationships/slide" Target="/ppt/slides/slide6.xml" Id="R87635af0736e44db" /><Relationship Type="http://schemas.openxmlformats.org/officeDocument/2006/relationships/slide" Target="/ppt/slides/slide7.xml" Id="R37a894ca1cb6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b450f3c3b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f95a34bf04e11" /><Relationship Type="http://schemas.openxmlformats.org/officeDocument/2006/relationships/theme" Target="/ppt/slideMasters/theme/theme1.xml" Id="R61b14829d79e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f95a34bf0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6e3411ade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d3716892943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fbb8fe964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fec0fe22349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f7c43c1974e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1dc32e302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06236f736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8 618 513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20 858 229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26 058 032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ANNE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ØYVIND MAGNE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Orionveien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