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1166cb7c4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6bdca32be41aa"/>
  </p:sldMasterIdLst>
  <p:sldIdLst>
    <p:sldId xmlns:r="http://schemas.openxmlformats.org/officeDocument/2006/relationships" id="256" r:id="R18c6231490fa49af"/>
    <p:sldId xmlns:r="http://schemas.openxmlformats.org/officeDocument/2006/relationships" id="257" r:id="R0fdd4b6a58454361"/>
    <p:sldId xmlns:r="http://schemas.openxmlformats.org/officeDocument/2006/relationships" id="258" r:id="R3e6716ff0a1845c1"/>
    <p:sldId xmlns:r="http://schemas.openxmlformats.org/officeDocument/2006/relationships" id="259" r:id="R5cb439a69a2d4455"/>
    <p:sldId xmlns:r="http://schemas.openxmlformats.org/officeDocument/2006/relationships" id="260" r:id="Rcc27cc5d6c774305"/>
    <p:sldId xmlns:r="http://schemas.openxmlformats.org/officeDocument/2006/relationships" id="261" r:id="Rb7c67b5546584e5c"/>
    <p:sldId xmlns:r="http://schemas.openxmlformats.org/officeDocument/2006/relationships" id="262" r:id="Rb45ef222806543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6bdca32be41aa" /><Relationship Type="http://schemas.openxmlformats.org/officeDocument/2006/relationships/slide" Target="/ppt/slides/slide1.xml" Id="R18c6231490fa49af" /><Relationship Type="http://schemas.openxmlformats.org/officeDocument/2006/relationships/slide" Target="/ppt/slides/slide2.xml" Id="R0fdd4b6a58454361" /><Relationship Type="http://schemas.openxmlformats.org/officeDocument/2006/relationships/slide" Target="/ppt/slides/slide3.xml" Id="R3e6716ff0a1845c1" /><Relationship Type="http://schemas.openxmlformats.org/officeDocument/2006/relationships/slide" Target="/ppt/slides/slide4.xml" Id="R5cb439a69a2d4455" /><Relationship Type="http://schemas.openxmlformats.org/officeDocument/2006/relationships/slide" Target="/ppt/slides/slide5.xml" Id="Rcc27cc5d6c774305" /><Relationship Type="http://schemas.openxmlformats.org/officeDocument/2006/relationships/slide" Target="/ppt/slides/slide6.xml" Id="Rb7c67b5546584e5c" /><Relationship Type="http://schemas.openxmlformats.org/officeDocument/2006/relationships/slide" Target="/ppt/slides/slide7.xml" Id="Rb45ef222806543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4f8e69ce9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4f24f0684c3c" /><Relationship Type="http://schemas.openxmlformats.org/officeDocument/2006/relationships/theme" Target="/ppt/slideMasters/theme/theme1.xml" Id="Rbdbcd6351a43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84f24f068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472699b0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a0ec9f61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67d48c8d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0889e2c7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71bbfafe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8cf26aa87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a6156117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HANSNES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22 425 465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BRATLID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ausland.bratlid@aub.no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HANSNES INVEST AS</a:t>
            </a:r>
          </a:p>
        </p:txBody>
      </p:sp>
    </p:spTree>
  </p:cSld>
  <p:clrMapOvr>
    <a:masterClrMapping xmlns:a="http://schemas.openxmlformats.org/drawingml/2006/main"/>
  </p:clrMapOvr>
</p:sld>
</file>