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aede71bf29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0e4289c2144321"/>
  </p:sldMasterIdLst>
  <p:sldIdLst>
    <p:sldId xmlns:r="http://schemas.openxmlformats.org/officeDocument/2006/relationships" id="256" r:id="R900b7a3d57e244d0"/>
    <p:sldId xmlns:r="http://schemas.openxmlformats.org/officeDocument/2006/relationships" id="257" r:id="R6941696c2ca24b94"/>
    <p:sldId xmlns:r="http://schemas.openxmlformats.org/officeDocument/2006/relationships" id="258" r:id="Re01bbcd76c7a4413"/>
    <p:sldId xmlns:r="http://schemas.openxmlformats.org/officeDocument/2006/relationships" id="259" r:id="R8413b0d517d64c04"/>
    <p:sldId xmlns:r="http://schemas.openxmlformats.org/officeDocument/2006/relationships" id="260" r:id="R9a115715d5a44d2d"/>
    <p:sldId xmlns:r="http://schemas.openxmlformats.org/officeDocument/2006/relationships" id="261" r:id="R6d7a3becd69345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e4289c2144321" /><Relationship Type="http://schemas.openxmlformats.org/officeDocument/2006/relationships/slide" Target="/ppt/slides/slide1.xml" Id="R900b7a3d57e244d0" /><Relationship Type="http://schemas.openxmlformats.org/officeDocument/2006/relationships/slide" Target="/ppt/slides/slide2.xml" Id="R6941696c2ca24b94" /><Relationship Type="http://schemas.openxmlformats.org/officeDocument/2006/relationships/slide" Target="/ppt/slides/slide3.xml" Id="Re01bbcd76c7a4413" /><Relationship Type="http://schemas.openxmlformats.org/officeDocument/2006/relationships/slide" Target="/ppt/slides/slide4.xml" Id="R8413b0d517d64c04" /><Relationship Type="http://schemas.openxmlformats.org/officeDocument/2006/relationships/slide" Target="/ppt/slides/slide5.xml" Id="R9a115715d5a44d2d" /><Relationship Type="http://schemas.openxmlformats.org/officeDocument/2006/relationships/slide" Target="/ppt/slides/slide6.xml" Id="R6d7a3becd69345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c5d2fd0ff49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4534e0cbb4f80" /><Relationship Type="http://schemas.openxmlformats.org/officeDocument/2006/relationships/theme" Target="/ppt/slideMasters/theme/theme1.xml" Id="Rb2e717dd381e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24534e0cbb4f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943a8e74f41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7a946ac654f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035e70bc84e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a4a88f94946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75b63c1fc4c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903fa94b241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Grønbergssvingen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gunnar@gunnarholding.no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989 033 840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HOLDING AS</a:t>
            </a:r>
          </a:p>
        </p:txBody>
      </p:sp>
    </p:spTree>
  </p:cSld>
  <p:clrMapOvr>
    <a:masterClrMapping xmlns:a="http://schemas.openxmlformats.org/drawingml/2006/main"/>
  </p:clrMapOvr>
</p:sld>
</file>