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a3c313762e4c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bbc6b3c106477e"/>
  </p:sldMasterIdLst>
  <p:sldIdLst>
    <p:sldId xmlns:r="http://schemas.openxmlformats.org/officeDocument/2006/relationships" id="256" r:id="Rbab64c5e39004640"/>
    <p:sldId xmlns:r="http://schemas.openxmlformats.org/officeDocument/2006/relationships" id="257" r:id="R66bce531f81a4037"/>
    <p:sldId xmlns:r="http://schemas.openxmlformats.org/officeDocument/2006/relationships" id="258" r:id="R0afc1ffd07294c6b"/>
    <p:sldId xmlns:r="http://schemas.openxmlformats.org/officeDocument/2006/relationships" id="259" r:id="R1dce1f5863a04882"/>
    <p:sldId xmlns:r="http://schemas.openxmlformats.org/officeDocument/2006/relationships" id="260" r:id="R1bb6550c848545c4"/>
    <p:sldId xmlns:r="http://schemas.openxmlformats.org/officeDocument/2006/relationships" id="261" r:id="Rbeb13af92c794881"/>
    <p:sldId xmlns:r="http://schemas.openxmlformats.org/officeDocument/2006/relationships" id="262" r:id="Rb92c9ecd452247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bbc6b3c106477e" /><Relationship Type="http://schemas.openxmlformats.org/officeDocument/2006/relationships/slide" Target="/ppt/slides/slide1.xml" Id="Rbab64c5e39004640" /><Relationship Type="http://schemas.openxmlformats.org/officeDocument/2006/relationships/slide" Target="/ppt/slides/slide2.xml" Id="R66bce531f81a4037" /><Relationship Type="http://schemas.openxmlformats.org/officeDocument/2006/relationships/slide" Target="/ppt/slides/slide3.xml" Id="R0afc1ffd07294c6b" /><Relationship Type="http://schemas.openxmlformats.org/officeDocument/2006/relationships/slide" Target="/ppt/slides/slide4.xml" Id="R1dce1f5863a04882" /><Relationship Type="http://schemas.openxmlformats.org/officeDocument/2006/relationships/slide" Target="/ppt/slides/slide5.xml" Id="R1bb6550c848545c4" /><Relationship Type="http://schemas.openxmlformats.org/officeDocument/2006/relationships/slide" Target="/ppt/slides/slide6.xml" Id="Rbeb13af92c794881" /><Relationship Type="http://schemas.openxmlformats.org/officeDocument/2006/relationships/slide" Target="/ppt/slides/slide7.xml" Id="Rb92c9ecd452247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c19eb86434c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90a8b7baa4ae5" /><Relationship Type="http://schemas.openxmlformats.org/officeDocument/2006/relationships/theme" Target="/ppt/slideMasters/theme/theme1.xml" Id="R353fd7a2e74949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290a8b7baa4a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9aae368dc45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507b357164d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6e145effa44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e1f01a5164f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a6bd6391643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c6c344e7f47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d30443f7e44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GUNNAR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HOLDING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−4 811 014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945 129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84 304 479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84 905 772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SKAUG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SISSEL SKAUG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Grønbergssvingen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gunnar@gunnarholding.no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989 033 840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HOLDING AS</a:t>
            </a:r>
          </a:p>
        </p:txBody>
      </p:sp>
    </p:spTree>
  </p:cSld>
  <p:clrMapOvr>
    <a:masterClrMapping xmlns:a="http://schemas.openxmlformats.org/drawingml/2006/main"/>
  </p:clrMapOvr>
</p:sld>
</file>