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bbdff9386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c2ddaf91e425d"/>
  </p:sldMasterIdLst>
  <p:sldIdLst>
    <p:sldId xmlns:r="http://schemas.openxmlformats.org/officeDocument/2006/relationships" id="256" r:id="R999405967f9e4913"/>
    <p:sldId xmlns:r="http://schemas.openxmlformats.org/officeDocument/2006/relationships" id="257" r:id="Rbc070006f9964e35"/>
    <p:sldId xmlns:r="http://schemas.openxmlformats.org/officeDocument/2006/relationships" id="258" r:id="Rc67dc30413294766"/>
    <p:sldId xmlns:r="http://schemas.openxmlformats.org/officeDocument/2006/relationships" id="259" r:id="R55ca98c5ad564a42"/>
    <p:sldId xmlns:r="http://schemas.openxmlformats.org/officeDocument/2006/relationships" id="260" r:id="Reee41cea87ed48d7"/>
    <p:sldId xmlns:r="http://schemas.openxmlformats.org/officeDocument/2006/relationships" id="261" r:id="Rdd34c8adb37c4a62"/>
    <p:sldId xmlns:r="http://schemas.openxmlformats.org/officeDocument/2006/relationships" id="262" r:id="R7de303f4ae34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c2ddaf91e425d" /><Relationship Type="http://schemas.openxmlformats.org/officeDocument/2006/relationships/slide" Target="/ppt/slides/slide1.xml" Id="R999405967f9e4913" /><Relationship Type="http://schemas.openxmlformats.org/officeDocument/2006/relationships/slide" Target="/ppt/slides/slide2.xml" Id="Rbc070006f9964e35" /><Relationship Type="http://schemas.openxmlformats.org/officeDocument/2006/relationships/slide" Target="/ppt/slides/slide3.xml" Id="Rc67dc30413294766" /><Relationship Type="http://schemas.openxmlformats.org/officeDocument/2006/relationships/slide" Target="/ppt/slides/slide4.xml" Id="R55ca98c5ad564a42" /><Relationship Type="http://schemas.openxmlformats.org/officeDocument/2006/relationships/slide" Target="/ppt/slides/slide5.xml" Id="Reee41cea87ed48d7" /><Relationship Type="http://schemas.openxmlformats.org/officeDocument/2006/relationships/slide" Target="/ppt/slides/slide6.xml" Id="Rdd34c8adb37c4a62" /><Relationship Type="http://schemas.openxmlformats.org/officeDocument/2006/relationships/slide" Target="/ppt/slides/slide7.xml" Id="R7de303f4ae34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20cb2c9ea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57cb8d234ec1" /><Relationship Type="http://schemas.openxmlformats.org/officeDocument/2006/relationships/theme" Target="/ppt/slideMasters/theme/theme1.xml" Id="Raf439fd94be7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657cb8d23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00f967f6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2e88af39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e33ada0d4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deb355f5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393a77d1c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4f239e12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6c263e62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BECKER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BECKER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200 626 902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759 668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17 590 365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89 496 867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Becker, Lørenveien 44A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line@beckeras.no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www.beckeras.no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BECKER ENTREPRENØR AS</a:t>
            </a:r>
          </a:p>
        </p:txBody>
      </p:sp>
    </p:spTree>
  </p:cSld>
  <p:clrMapOvr>
    <a:masterClrMapping xmlns:a="http://schemas.openxmlformats.org/drawingml/2006/main"/>
  </p:clrMapOvr>
</p:sld>
</file>