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c49a28894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b7f0e858048c1"/>
  </p:sldMasterIdLst>
  <p:sldIdLst>
    <p:sldId xmlns:r="http://schemas.openxmlformats.org/officeDocument/2006/relationships" id="256" r:id="R17b56407ede543f9"/>
    <p:sldId xmlns:r="http://schemas.openxmlformats.org/officeDocument/2006/relationships" id="257" r:id="Rb0b0c4e6e8d24539"/>
    <p:sldId xmlns:r="http://schemas.openxmlformats.org/officeDocument/2006/relationships" id="258" r:id="Rcf8903da98624b21"/>
    <p:sldId xmlns:r="http://schemas.openxmlformats.org/officeDocument/2006/relationships" id="259" r:id="Rf526425d61ff4236"/>
    <p:sldId xmlns:r="http://schemas.openxmlformats.org/officeDocument/2006/relationships" id="260" r:id="Rd59407f910af4882"/>
    <p:sldId xmlns:r="http://schemas.openxmlformats.org/officeDocument/2006/relationships" id="261" r:id="R3b23f2dab8834a19"/>
    <p:sldId xmlns:r="http://schemas.openxmlformats.org/officeDocument/2006/relationships" id="262" r:id="R59a8ff13bbb1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b7f0e858048c1" /><Relationship Type="http://schemas.openxmlformats.org/officeDocument/2006/relationships/slide" Target="/ppt/slides/slide1.xml" Id="R17b56407ede543f9" /><Relationship Type="http://schemas.openxmlformats.org/officeDocument/2006/relationships/slide" Target="/ppt/slides/slide2.xml" Id="Rb0b0c4e6e8d24539" /><Relationship Type="http://schemas.openxmlformats.org/officeDocument/2006/relationships/slide" Target="/ppt/slides/slide3.xml" Id="Rcf8903da98624b21" /><Relationship Type="http://schemas.openxmlformats.org/officeDocument/2006/relationships/slide" Target="/ppt/slides/slide4.xml" Id="Rf526425d61ff4236" /><Relationship Type="http://schemas.openxmlformats.org/officeDocument/2006/relationships/slide" Target="/ppt/slides/slide5.xml" Id="Rd59407f910af4882" /><Relationship Type="http://schemas.openxmlformats.org/officeDocument/2006/relationships/slide" Target="/ppt/slides/slide6.xml" Id="R3b23f2dab8834a19" /><Relationship Type="http://schemas.openxmlformats.org/officeDocument/2006/relationships/slide" Target="/ppt/slides/slide7.xml" Id="R59a8ff13bbb1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a49a5406d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d4146b730413a" /><Relationship Type="http://schemas.openxmlformats.org/officeDocument/2006/relationships/theme" Target="/ppt/slideMasters/theme/theme1.xml" Id="R6f6da1e4c52e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d4146b73041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092e59ef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9455dda9247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dc78ad943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5a735bd67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7d07021fb4b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13ee49a16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c2b8991e9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MÅGESTEINEN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MÅGESTEINEN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9 194 956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11 269 340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11 303 672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ANNE-KATHE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BJØRN-ATLE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FREDRIK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ASTRID ELIDA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Kvislakroken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989 035 959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MÅGESTEINEN AS</a:t>
            </a:r>
          </a:p>
        </p:txBody>
      </p:sp>
    </p:spTree>
  </p:cSld>
  <p:clrMapOvr>
    <a:masterClrMapping xmlns:a="http://schemas.openxmlformats.org/drawingml/2006/main"/>
  </p:clrMapOvr>
</p:sld>
</file>