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631e35b1d043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3f40db6ff5d4686"/>
  </p:sldMasterIdLst>
  <p:sldIdLst>
    <p:sldId xmlns:r="http://schemas.openxmlformats.org/officeDocument/2006/relationships" id="256" r:id="R39d28d9fa3f44121"/>
    <p:sldId xmlns:r="http://schemas.openxmlformats.org/officeDocument/2006/relationships" id="257" r:id="R5903ad0c54d24d42"/>
    <p:sldId xmlns:r="http://schemas.openxmlformats.org/officeDocument/2006/relationships" id="258" r:id="R3e0bb7b2efff44a7"/>
    <p:sldId xmlns:r="http://schemas.openxmlformats.org/officeDocument/2006/relationships" id="259" r:id="R1bf8c5da5ff041a5"/>
    <p:sldId xmlns:r="http://schemas.openxmlformats.org/officeDocument/2006/relationships" id="260" r:id="R74f1118032a84170"/>
    <p:sldId xmlns:r="http://schemas.openxmlformats.org/officeDocument/2006/relationships" id="261" r:id="R3ab92f651f7e4430"/>
    <p:sldId xmlns:r="http://schemas.openxmlformats.org/officeDocument/2006/relationships" id="262" r:id="Rbceebd10f87c4d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3f40db6ff5d4686" /><Relationship Type="http://schemas.openxmlformats.org/officeDocument/2006/relationships/slide" Target="/ppt/slides/slide1.xml" Id="R39d28d9fa3f44121" /><Relationship Type="http://schemas.openxmlformats.org/officeDocument/2006/relationships/slide" Target="/ppt/slides/slide2.xml" Id="R5903ad0c54d24d42" /><Relationship Type="http://schemas.openxmlformats.org/officeDocument/2006/relationships/slide" Target="/ppt/slides/slide3.xml" Id="R3e0bb7b2efff44a7" /><Relationship Type="http://schemas.openxmlformats.org/officeDocument/2006/relationships/slide" Target="/ppt/slides/slide4.xml" Id="R1bf8c5da5ff041a5" /><Relationship Type="http://schemas.openxmlformats.org/officeDocument/2006/relationships/slide" Target="/ppt/slides/slide5.xml" Id="R74f1118032a84170" /><Relationship Type="http://schemas.openxmlformats.org/officeDocument/2006/relationships/slide" Target="/ppt/slides/slide6.xml" Id="R3ab92f651f7e4430" /><Relationship Type="http://schemas.openxmlformats.org/officeDocument/2006/relationships/slide" Target="/ppt/slides/slide7.xml" Id="Rbceebd10f87c4d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64a4da796b41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c4dd181e64ea3" /><Relationship Type="http://schemas.openxmlformats.org/officeDocument/2006/relationships/theme" Target="/ppt/slideMasters/theme/theme1.xml" Id="R4da4f5e0c17a40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5c4dd181e64e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caa2e9dcc84b9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eca6469fb4e5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65bd8627d843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b38a3640a449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668bcdd6c548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73d1e862b443d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9fe6c73e149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KAROSSERIMAKEREN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KAROSSERIMAKEREN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KAROSSERIMAKEREN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KAROSSERIMAKEREN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KAROSSERIMAKEREN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KAROSSERIMAKEREN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2 553 980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−1 048 192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−818 635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96 169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3 102 739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KAROSSERIMAKEREN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HERMANSEN ROBIN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LEKANG ELISABETH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KAROSSERIMAKEREN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989 037 021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KAROSSERIMAKEREN AS</a:t>
            </a:r>
          </a:p>
        </p:txBody>
      </p:sp>
    </p:spTree>
  </p:cSld>
  <p:clrMapOvr>
    <a:masterClrMapping xmlns:a="http://schemas.openxmlformats.org/drawingml/2006/main"/>
  </p:clrMapOvr>
</p:sld>
</file>