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a0bbe52fb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37f2ffc824eae"/>
  </p:sldMasterIdLst>
  <p:sldIdLst>
    <p:sldId xmlns:r="http://schemas.openxmlformats.org/officeDocument/2006/relationships" id="256" r:id="Rf10b153712bd4c15"/>
    <p:sldId xmlns:r="http://schemas.openxmlformats.org/officeDocument/2006/relationships" id="257" r:id="Rc90f5f4d8eb84ae5"/>
    <p:sldId xmlns:r="http://schemas.openxmlformats.org/officeDocument/2006/relationships" id="258" r:id="Rbf8a1ecc8a504c58"/>
    <p:sldId xmlns:r="http://schemas.openxmlformats.org/officeDocument/2006/relationships" id="259" r:id="Ra7800b1b78514d29"/>
    <p:sldId xmlns:r="http://schemas.openxmlformats.org/officeDocument/2006/relationships" id="260" r:id="Rf351486dfb0f4404"/>
    <p:sldId xmlns:r="http://schemas.openxmlformats.org/officeDocument/2006/relationships" id="261" r:id="R11de71b4b57744cd"/>
    <p:sldId xmlns:r="http://schemas.openxmlformats.org/officeDocument/2006/relationships" id="262" r:id="R5ec3471fa5ce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37f2ffc824eae" /><Relationship Type="http://schemas.openxmlformats.org/officeDocument/2006/relationships/slide" Target="/ppt/slides/slide1.xml" Id="Rf10b153712bd4c15" /><Relationship Type="http://schemas.openxmlformats.org/officeDocument/2006/relationships/slide" Target="/ppt/slides/slide2.xml" Id="Rc90f5f4d8eb84ae5" /><Relationship Type="http://schemas.openxmlformats.org/officeDocument/2006/relationships/slide" Target="/ppt/slides/slide3.xml" Id="Rbf8a1ecc8a504c58" /><Relationship Type="http://schemas.openxmlformats.org/officeDocument/2006/relationships/slide" Target="/ppt/slides/slide4.xml" Id="Ra7800b1b78514d29" /><Relationship Type="http://schemas.openxmlformats.org/officeDocument/2006/relationships/slide" Target="/ppt/slides/slide5.xml" Id="Rf351486dfb0f4404" /><Relationship Type="http://schemas.openxmlformats.org/officeDocument/2006/relationships/slide" Target="/ppt/slides/slide6.xml" Id="R11de71b4b57744cd" /><Relationship Type="http://schemas.openxmlformats.org/officeDocument/2006/relationships/slide" Target="/ppt/slides/slide7.xml" Id="R5ec3471fa5ce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b9ba1a8b0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29ba85e4446f9" /><Relationship Type="http://schemas.openxmlformats.org/officeDocument/2006/relationships/theme" Target="/ppt/slideMasters/theme/theme1.xml" Id="Raa8f37eea9b3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29ba85e44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c7dfa0c8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b9526a2b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e90b9d52e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b0fefe4c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aa9143927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bfb3319aa43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6de529bee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ARVASLI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ARVASLI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9 784 893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10 168 756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ROBERT ARVASLI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Inderdalsveien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78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989 037 110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ARVASLI AS</a:t>
            </a:r>
          </a:p>
        </p:txBody>
      </p:sp>
    </p:spTree>
  </p:cSld>
  <p:clrMapOvr>
    <a:masterClrMapping xmlns:a="http://schemas.openxmlformats.org/drawingml/2006/main"/>
  </p:clrMapOvr>
</p:sld>
</file>