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bf51934e674b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52cbf4c6b45f4"/>
  </p:sldMasterIdLst>
  <p:sldIdLst>
    <p:sldId xmlns:r="http://schemas.openxmlformats.org/officeDocument/2006/relationships" id="256" r:id="R3b884aceba104534"/>
    <p:sldId xmlns:r="http://schemas.openxmlformats.org/officeDocument/2006/relationships" id="257" r:id="Ree82bdd13fd740b2"/>
    <p:sldId xmlns:r="http://schemas.openxmlformats.org/officeDocument/2006/relationships" id="258" r:id="R6c4bac3fa91e476b"/>
    <p:sldId xmlns:r="http://schemas.openxmlformats.org/officeDocument/2006/relationships" id="259" r:id="R88db5df19bb2401f"/>
    <p:sldId xmlns:r="http://schemas.openxmlformats.org/officeDocument/2006/relationships" id="260" r:id="R2fab7891a1144c35"/>
    <p:sldId xmlns:r="http://schemas.openxmlformats.org/officeDocument/2006/relationships" id="261" r:id="R8619ec9cba9e4a24"/>
    <p:sldId xmlns:r="http://schemas.openxmlformats.org/officeDocument/2006/relationships" id="262" r:id="R1d9688b0c0dc48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52cbf4c6b45f4" /><Relationship Type="http://schemas.openxmlformats.org/officeDocument/2006/relationships/slide" Target="/ppt/slides/slide1.xml" Id="R3b884aceba104534" /><Relationship Type="http://schemas.openxmlformats.org/officeDocument/2006/relationships/slide" Target="/ppt/slides/slide2.xml" Id="Ree82bdd13fd740b2" /><Relationship Type="http://schemas.openxmlformats.org/officeDocument/2006/relationships/slide" Target="/ppt/slides/slide3.xml" Id="R6c4bac3fa91e476b" /><Relationship Type="http://schemas.openxmlformats.org/officeDocument/2006/relationships/slide" Target="/ppt/slides/slide4.xml" Id="R88db5df19bb2401f" /><Relationship Type="http://schemas.openxmlformats.org/officeDocument/2006/relationships/slide" Target="/ppt/slides/slide5.xml" Id="R2fab7891a1144c35" /><Relationship Type="http://schemas.openxmlformats.org/officeDocument/2006/relationships/slide" Target="/ppt/slides/slide6.xml" Id="R8619ec9cba9e4a24" /><Relationship Type="http://schemas.openxmlformats.org/officeDocument/2006/relationships/slide" Target="/ppt/slides/slide7.xml" Id="R1d9688b0c0dc48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954846ecd42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763140a554fbd" /><Relationship Type="http://schemas.openxmlformats.org/officeDocument/2006/relationships/theme" Target="/ppt/slideMasters/theme/theme1.xml" Id="R39e449f95e4a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8763140a554f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9f990b1624a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594c6de55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9f057c9e444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15ce4373144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dedb0bf0e46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0552a89c640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c4a0f4f5242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OXYMORON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OXYMORON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OXYMORON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OXYMORON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OXYMORON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OXYMORON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1 301 519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20 160 888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20 548 382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OXYMORON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MARIUS RØDSETH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OXYMORON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pmr@oxymoron.no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989 037 129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OXYMORON AS</a:t>
            </a:r>
          </a:p>
        </p:txBody>
      </p:sp>
    </p:spTree>
  </p:cSld>
  <p:clrMapOvr>
    <a:masterClrMapping xmlns:a="http://schemas.openxmlformats.org/drawingml/2006/main"/>
  </p:clrMapOvr>
</p:sld>
</file>