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bcd9ffa10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8be76a8364d91"/>
  </p:sldMasterIdLst>
  <p:sldIdLst>
    <p:sldId xmlns:r="http://schemas.openxmlformats.org/officeDocument/2006/relationships" id="256" r:id="R26e0ee24f00f4f24"/>
    <p:sldId xmlns:r="http://schemas.openxmlformats.org/officeDocument/2006/relationships" id="257" r:id="R692dcd34701343d3"/>
    <p:sldId xmlns:r="http://schemas.openxmlformats.org/officeDocument/2006/relationships" id="258" r:id="R4e305ba74f064e4c"/>
    <p:sldId xmlns:r="http://schemas.openxmlformats.org/officeDocument/2006/relationships" id="259" r:id="Re0b13cc1960f4865"/>
    <p:sldId xmlns:r="http://schemas.openxmlformats.org/officeDocument/2006/relationships" id="260" r:id="Re0cc4d4c883c43ad"/>
    <p:sldId xmlns:r="http://schemas.openxmlformats.org/officeDocument/2006/relationships" id="261" r:id="R389a9dc5a00a4989"/>
    <p:sldId xmlns:r="http://schemas.openxmlformats.org/officeDocument/2006/relationships" id="262" r:id="R01edcf08599f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8be76a8364d91" /><Relationship Type="http://schemas.openxmlformats.org/officeDocument/2006/relationships/slide" Target="/ppt/slides/slide1.xml" Id="R26e0ee24f00f4f24" /><Relationship Type="http://schemas.openxmlformats.org/officeDocument/2006/relationships/slide" Target="/ppt/slides/slide2.xml" Id="R692dcd34701343d3" /><Relationship Type="http://schemas.openxmlformats.org/officeDocument/2006/relationships/slide" Target="/ppt/slides/slide3.xml" Id="R4e305ba74f064e4c" /><Relationship Type="http://schemas.openxmlformats.org/officeDocument/2006/relationships/slide" Target="/ppt/slides/slide4.xml" Id="Re0b13cc1960f4865" /><Relationship Type="http://schemas.openxmlformats.org/officeDocument/2006/relationships/slide" Target="/ppt/slides/slide5.xml" Id="Re0cc4d4c883c43ad" /><Relationship Type="http://schemas.openxmlformats.org/officeDocument/2006/relationships/slide" Target="/ppt/slides/slide6.xml" Id="R389a9dc5a00a4989" /><Relationship Type="http://schemas.openxmlformats.org/officeDocument/2006/relationships/slide" Target="/ppt/slides/slide7.xml" Id="R01edcf08599f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50521fa63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cff5aa7e4285" /><Relationship Type="http://schemas.openxmlformats.org/officeDocument/2006/relationships/theme" Target="/ppt/slideMasters/theme/theme1.xml" Id="R303d0b2c2fab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acff5aa7e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c8269fa0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d09f2c5b3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290505a7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78c7f19c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83a4843c64c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6482a6bf046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2bc70201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AJEA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−2 709 921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15 753 314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109 550 512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136 152 953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SOLEVÅGSEIDE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A44 STUDIO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MAPA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Strandgate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989 037 196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AJEA INVEST AS</a:t>
            </a:r>
          </a:p>
        </p:txBody>
      </p:sp>
    </p:spTree>
  </p:cSld>
  <p:clrMapOvr>
    <a:masterClrMapping xmlns:a="http://schemas.openxmlformats.org/drawingml/2006/main"/>
  </p:clrMapOvr>
</p:sld>
</file>