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ec47b2da704c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1329d224954dc3"/>
  </p:sldMasterIdLst>
  <p:sldIdLst>
    <p:sldId xmlns:r="http://schemas.openxmlformats.org/officeDocument/2006/relationships" id="256" r:id="R462ee50ba5344fea"/>
    <p:sldId xmlns:r="http://schemas.openxmlformats.org/officeDocument/2006/relationships" id="257" r:id="R9d5fdb6a04c44c12"/>
    <p:sldId xmlns:r="http://schemas.openxmlformats.org/officeDocument/2006/relationships" id="258" r:id="Rb3cbcabd84d1450e"/>
    <p:sldId xmlns:r="http://schemas.openxmlformats.org/officeDocument/2006/relationships" id="259" r:id="Ra2d7d211ebe74a13"/>
    <p:sldId xmlns:r="http://schemas.openxmlformats.org/officeDocument/2006/relationships" id="260" r:id="R6a1bce97a24d4d79"/>
    <p:sldId xmlns:r="http://schemas.openxmlformats.org/officeDocument/2006/relationships" id="261" r:id="R86b3a827dbe54d76"/>
    <p:sldId xmlns:r="http://schemas.openxmlformats.org/officeDocument/2006/relationships" id="262" r:id="Rf68738a7553747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1329d224954dc3" /><Relationship Type="http://schemas.openxmlformats.org/officeDocument/2006/relationships/slide" Target="/ppt/slides/slide1.xml" Id="R462ee50ba5344fea" /><Relationship Type="http://schemas.openxmlformats.org/officeDocument/2006/relationships/slide" Target="/ppt/slides/slide2.xml" Id="R9d5fdb6a04c44c12" /><Relationship Type="http://schemas.openxmlformats.org/officeDocument/2006/relationships/slide" Target="/ppt/slides/slide3.xml" Id="Rb3cbcabd84d1450e" /><Relationship Type="http://schemas.openxmlformats.org/officeDocument/2006/relationships/slide" Target="/ppt/slides/slide4.xml" Id="Ra2d7d211ebe74a13" /><Relationship Type="http://schemas.openxmlformats.org/officeDocument/2006/relationships/slide" Target="/ppt/slides/slide5.xml" Id="R6a1bce97a24d4d79" /><Relationship Type="http://schemas.openxmlformats.org/officeDocument/2006/relationships/slide" Target="/ppt/slides/slide6.xml" Id="R86b3a827dbe54d76" /><Relationship Type="http://schemas.openxmlformats.org/officeDocument/2006/relationships/slide" Target="/ppt/slides/slide7.xml" Id="Rf68738a7553747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f3c74f5c8f48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a470d2f2d4e4b" /><Relationship Type="http://schemas.openxmlformats.org/officeDocument/2006/relationships/theme" Target="/ppt/slideMasters/theme/theme1.xml" Id="Re96f13e721b84f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4a470d2f2d4e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f2d5cac6a40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b3ba0e7ca4a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9f56e65474c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e7629103a46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dfa13664240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7ccbec4004f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6e8b7c8804b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INMA INVEST AS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−490 340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7 260 978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20 107 284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HVAM MALLING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Herumveien 37B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1430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nm@skagenkaien.no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989 038 176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INVEST AS</a:t>
            </a:r>
          </a:p>
        </p:txBody>
      </p:sp>
    </p:spTree>
  </p:cSld>
  <p:clrMapOvr>
    <a:masterClrMapping xmlns:a="http://schemas.openxmlformats.org/drawingml/2006/main"/>
  </p:clrMapOvr>
</p:sld>
</file>