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e51909d2c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af0be66775406c"/>
  </p:sldMasterIdLst>
  <p:sldIdLst>
    <p:sldId xmlns:r="http://schemas.openxmlformats.org/officeDocument/2006/relationships" id="256" r:id="R6876da4d6b82418c"/>
    <p:sldId xmlns:r="http://schemas.openxmlformats.org/officeDocument/2006/relationships" id="257" r:id="Rf4c47c2780834ae4"/>
    <p:sldId xmlns:r="http://schemas.openxmlformats.org/officeDocument/2006/relationships" id="258" r:id="R7040d53b07b14652"/>
    <p:sldId xmlns:r="http://schemas.openxmlformats.org/officeDocument/2006/relationships" id="259" r:id="Rfe537df1a8d54429"/>
    <p:sldId xmlns:r="http://schemas.openxmlformats.org/officeDocument/2006/relationships" id="260" r:id="Rf8e3ae2489144c18"/>
    <p:sldId xmlns:r="http://schemas.openxmlformats.org/officeDocument/2006/relationships" id="261" r:id="R36e1e8ae0cff428a"/>
    <p:sldId xmlns:r="http://schemas.openxmlformats.org/officeDocument/2006/relationships" id="262" r:id="Rd952600a9c9646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f0be66775406c" /><Relationship Type="http://schemas.openxmlformats.org/officeDocument/2006/relationships/slide" Target="/ppt/slides/slide1.xml" Id="R6876da4d6b82418c" /><Relationship Type="http://schemas.openxmlformats.org/officeDocument/2006/relationships/slide" Target="/ppt/slides/slide2.xml" Id="Rf4c47c2780834ae4" /><Relationship Type="http://schemas.openxmlformats.org/officeDocument/2006/relationships/slide" Target="/ppt/slides/slide3.xml" Id="R7040d53b07b14652" /><Relationship Type="http://schemas.openxmlformats.org/officeDocument/2006/relationships/slide" Target="/ppt/slides/slide4.xml" Id="Rfe537df1a8d54429" /><Relationship Type="http://schemas.openxmlformats.org/officeDocument/2006/relationships/slide" Target="/ppt/slides/slide5.xml" Id="Rf8e3ae2489144c18" /><Relationship Type="http://schemas.openxmlformats.org/officeDocument/2006/relationships/slide" Target="/ppt/slides/slide6.xml" Id="R36e1e8ae0cff428a" /><Relationship Type="http://schemas.openxmlformats.org/officeDocument/2006/relationships/slide" Target="/ppt/slides/slide7.xml" Id="Rd952600a9c9646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2616d903c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f963a085e407b" /><Relationship Type="http://schemas.openxmlformats.org/officeDocument/2006/relationships/theme" Target="/ppt/slideMasters/theme/theme1.xml" Id="R64efafdd2911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f963a085e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4a2eb1f23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29a1ebc7f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0f50349d145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f7d8e3812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a70321fb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7885a87ca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1ff787cda4d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BERGSKÅS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BERGSKÅS HOLDING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9 058 424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30 769 692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33 873 725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BERGSKÅS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BERGSKÅS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LBH 08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 00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MVB 09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 03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