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f7c08c874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4b48b150846a7"/>
  </p:sldMasterIdLst>
  <p:sldIdLst>
    <p:sldId xmlns:r="http://schemas.openxmlformats.org/officeDocument/2006/relationships" id="256" r:id="Rf979de20ffa04cb0"/>
    <p:sldId xmlns:r="http://schemas.openxmlformats.org/officeDocument/2006/relationships" id="257" r:id="R6681cd37808b414e"/>
    <p:sldId xmlns:r="http://schemas.openxmlformats.org/officeDocument/2006/relationships" id="258" r:id="Ra05e25400c4349f2"/>
    <p:sldId xmlns:r="http://schemas.openxmlformats.org/officeDocument/2006/relationships" id="259" r:id="Rb03e939794c44015"/>
    <p:sldId xmlns:r="http://schemas.openxmlformats.org/officeDocument/2006/relationships" id="260" r:id="R03ef78a466eb4be8"/>
    <p:sldId xmlns:r="http://schemas.openxmlformats.org/officeDocument/2006/relationships" id="261" r:id="Rb7178f4a558b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4b48b150846a7" /><Relationship Type="http://schemas.openxmlformats.org/officeDocument/2006/relationships/slide" Target="/ppt/slides/slide1.xml" Id="Rf979de20ffa04cb0" /><Relationship Type="http://schemas.openxmlformats.org/officeDocument/2006/relationships/slide" Target="/ppt/slides/slide2.xml" Id="R6681cd37808b414e" /><Relationship Type="http://schemas.openxmlformats.org/officeDocument/2006/relationships/slide" Target="/ppt/slides/slide3.xml" Id="Ra05e25400c4349f2" /><Relationship Type="http://schemas.openxmlformats.org/officeDocument/2006/relationships/slide" Target="/ppt/slides/slide4.xml" Id="Rb03e939794c44015" /><Relationship Type="http://schemas.openxmlformats.org/officeDocument/2006/relationships/slide" Target="/ppt/slides/slide5.xml" Id="R03ef78a466eb4be8" /><Relationship Type="http://schemas.openxmlformats.org/officeDocument/2006/relationships/slide" Target="/ppt/slides/slide6.xml" Id="Rb7178f4a558b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0a007d0f742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7052978c64206" /><Relationship Type="http://schemas.openxmlformats.org/officeDocument/2006/relationships/theme" Target="/ppt/slideMasters/theme/theme1.xml" Id="Rbfcde1278a844d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7052978c642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75082d1cf49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8ac0c3503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50dc4285e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c65ea035e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70319a84345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6a36306ad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GRANERUD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GRANERUD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GRANERUD JAN EIRIK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GRANERUD INVEST AS</a:t>
            </a:r>
          </a:p>
        </p:txBody>
      </p:sp>
    </p:spTree>
  </p:cSld>
  <p:clrMapOvr>
    <a:masterClrMapping xmlns:a="http://schemas.openxmlformats.org/drawingml/2006/main"/>
  </p:clrMapOvr>
</p:sld>
</file>