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663288e8e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5227ee845460b"/>
  </p:sldMasterIdLst>
  <p:sldIdLst>
    <p:sldId xmlns:r="http://schemas.openxmlformats.org/officeDocument/2006/relationships" id="256" r:id="R37f3d52a27db4be6"/>
    <p:sldId xmlns:r="http://schemas.openxmlformats.org/officeDocument/2006/relationships" id="257" r:id="R1c2d2d41663e48ac"/>
    <p:sldId xmlns:r="http://schemas.openxmlformats.org/officeDocument/2006/relationships" id="258" r:id="Rc56b62fecf074168"/>
    <p:sldId xmlns:r="http://schemas.openxmlformats.org/officeDocument/2006/relationships" id="259" r:id="Re38e91b4417e47da"/>
    <p:sldId xmlns:r="http://schemas.openxmlformats.org/officeDocument/2006/relationships" id="260" r:id="Rca44041fed3f4639"/>
    <p:sldId xmlns:r="http://schemas.openxmlformats.org/officeDocument/2006/relationships" id="261" r:id="R418fde438728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5227ee845460b" /><Relationship Type="http://schemas.openxmlformats.org/officeDocument/2006/relationships/slide" Target="/ppt/slides/slide1.xml" Id="R37f3d52a27db4be6" /><Relationship Type="http://schemas.openxmlformats.org/officeDocument/2006/relationships/slide" Target="/ppt/slides/slide2.xml" Id="R1c2d2d41663e48ac" /><Relationship Type="http://schemas.openxmlformats.org/officeDocument/2006/relationships/slide" Target="/ppt/slides/slide3.xml" Id="Rc56b62fecf074168" /><Relationship Type="http://schemas.openxmlformats.org/officeDocument/2006/relationships/slide" Target="/ppt/slides/slide4.xml" Id="Re38e91b4417e47da" /><Relationship Type="http://schemas.openxmlformats.org/officeDocument/2006/relationships/slide" Target="/ppt/slides/slide5.xml" Id="Rca44041fed3f4639" /><Relationship Type="http://schemas.openxmlformats.org/officeDocument/2006/relationships/slide" Target="/ppt/slides/slide6.xml" Id="R418fde438728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b46e10e7845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31e7cb1a0425d" /><Relationship Type="http://schemas.openxmlformats.org/officeDocument/2006/relationships/theme" Target="/ppt/slideMasters/theme/theme1.xml" Id="R887f07a3ba49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31e7cb1a0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a251bd00f40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3da1db9be46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60397cf3d40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7643e7984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12ca5720a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af9ec336e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Conmec AS, Brobekkveien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