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fa03f5dcb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f1b3bd0b1b4223"/>
  </p:sldMasterIdLst>
  <p:sldIdLst>
    <p:sldId xmlns:r="http://schemas.openxmlformats.org/officeDocument/2006/relationships" id="256" r:id="Rce0af2865b6748ea"/>
    <p:sldId xmlns:r="http://schemas.openxmlformats.org/officeDocument/2006/relationships" id="257" r:id="Rc5cad213fcf045de"/>
    <p:sldId xmlns:r="http://schemas.openxmlformats.org/officeDocument/2006/relationships" id="258" r:id="Raa78d8cb2625483c"/>
    <p:sldId xmlns:r="http://schemas.openxmlformats.org/officeDocument/2006/relationships" id="259" r:id="R93a80bf3845e42cc"/>
    <p:sldId xmlns:r="http://schemas.openxmlformats.org/officeDocument/2006/relationships" id="260" r:id="Rcee555130fe148ce"/>
    <p:sldId xmlns:r="http://schemas.openxmlformats.org/officeDocument/2006/relationships" id="261" r:id="Ra3b1fdfa63da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1b3bd0b1b4223" /><Relationship Type="http://schemas.openxmlformats.org/officeDocument/2006/relationships/slide" Target="/ppt/slides/slide1.xml" Id="Rce0af2865b6748ea" /><Relationship Type="http://schemas.openxmlformats.org/officeDocument/2006/relationships/slide" Target="/ppt/slides/slide2.xml" Id="Rc5cad213fcf045de" /><Relationship Type="http://schemas.openxmlformats.org/officeDocument/2006/relationships/slide" Target="/ppt/slides/slide3.xml" Id="Raa78d8cb2625483c" /><Relationship Type="http://schemas.openxmlformats.org/officeDocument/2006/relationships/slide" Target="/ppt/slides/slide4.xml" Id="R93a80bf3845e42cc" /><Relationship Type="http://schemas.openxmlformats.org/officeDocument/2006/relationships/slide" Target="/ppt/slides/slide5.xml" Id="Rcee555130fe148ce" /><Relationship Type="http://schemas.openxmlformats.org/officeDocument/2006/relationships/slide" Target="/ppt/slides/slide6.xml" Id="Ra3b1fdfa63da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e8ee4809c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9be5b6c9047d0" /><Relationship Type="http://schemas.openxmlformats.org/officeDocument/2006/relationships/theme" Target="/ppt/slideMasters/theme/theme1.xml" Id="R09c5c0bdd71a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9be5b6c90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05cd16dd3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aae42467b49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86c93ffa4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77ab4aab5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b833dbd96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949b3045a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