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2077a19c7045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3a4442e96b43ac"/>
  </p:sldMasterIdLst>
  <p:sldIdLst>
    <p:sldId xmlns:r="http://schemas.openxmlformats.org/officeDocument/2006/relationships" id="256" r:id="Rbdc603f4744b4d19"/>
    <p:sldId xmlns:r="http://schemas.openxmlformats.org/officeDocument/2006/relationships" id="257" r:id="R9ad52eb3fcde43af"/>
    <p:sldId xmlns:r="http://schemas.openxmlformats.org/officeDocument/2006/relationships" id="258" r:id="R31cdea067ac54bdb"/>
    <p:sldId xmlns:r="http://schemas.openxmlformats.org/officeDocument/2006/relationships" id="259" r:id="Re24f3859213745bc"/>
    <p:sldId xmlns:r="http://schemas.openxmlformats.org/officeDocument/2006/relationships" id="260" r:id="R3ec91145093840d4"/>
    <p:sldId xmlns:r="http://schemas.openxmlformats.org/officeDocument/2006/relationships" id="261" r:id="R5e58990b5b8541b8"/>
    <p:sldId xmlns:r="http://schemas.openxmlformats.org/officeDocument/2006/relationships" id="262" r:id="Rf771657458e346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a4442e96b43ac" /><Relationship Type="http://schemas.openxmlformats.org/officeDocument/2006/relationships/slide" Target="/ppt/slides/slide1.xml" Id="Rbdc603f4744b4d19" /><Relationship Type="http://schemas.openxmlformats.org/officeDocument/2006/relationships/slide" Target="/ppt/slides/slide2.xml" Id="R9ad52eb3fcde43af" /><Relationship Type="http://schemas.openxmlformats.org/officeDocument/2006/relationships/slide" Target="/ppt/slides/slide3.xml" Id="R31cdea067ac54bdb" /><Relationship Type="http://schemas.openxmlformats.org/officeDocument/2006/relationships/slide" Target="/ppt/slides/slide4.xml" Id="Re24f3859213745bc" /><Relationship Type="http://schemas.openxmlformats.org/officeDocument/2006/relationships/slide" Target="/ppt/slides/slide5.xml" Id="R3ec91145093840d4" /><Relationship Type="http://schemas.openxmlformats.org/officeDocument/2006/relationships/slide" Target="/ppt/slides/slide6.xml" Id="R5e58990b5b8541b8" /><Relationship Type="http://schemas.openxmlformats.org/officeDocument/2006/relationships/slide" Target="/ppt/slides/slide7.xml" Id="Rf771657458e346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a66ae53e24c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1cbc8e57443bb" /><Relationship Type="http://schemas.openxmlformats.org/officeDocument/2006/relationships/theme" Target="/ppt/slideMasters/theme/theme1.xml" Id="R86226f07cace44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11cbc8e57443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e82e952ce46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c563c55564f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b4c8b44b94d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5111fdea14f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083eacb2e4c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a052d8a4d44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2b2dc152647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MÅLSNES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5 068 044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25 983 743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26 181 351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MÅLSNES GEIR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12 43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gom@link-signatur.no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989 043 196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