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88b1207f1148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2fb40d3d6468c"/>
  </p:sldMasterIdLst>
  <p:sldIdLst>
    <p:sldId xmlns:r="http://schemas.openxmlformats.org/officeDocument/2006/relationships" id="256" r:id="R84206a6848224aa1"/>
    <p:sldId xmlns:r="http://schemas.openxmlformats.org/officeDocument/2006/relationships" id="257" r:id="R90965d82fb954ba4"/>
    <p:sldId xmlns:r="http://schemas.openxmlformats.org/officeDocument/2006/relationships" id="258" r:id="R14fca68187b5462e"/>
    <p:sldId xmlns:r="http://schemas.openxmlformats.org/officeDocument/2006/relationships" id="259" r:id="Rb1fb713f55934e5c"/>
    <p:sldId xmlns:r="http://schemas.openxmlformats.org/officeDocument/2006/relationships" id="260" r:id="Ra3fcd3545a4a4735"/>
    <p:sldId xmlns:r="http://schemas.openxmlformats.org/officeDocument/2006/relationships" id="261" r:id="Rd70852d2412a4fc0"/>
    <p:sldId xmlns:r="http://schemas.openxmlformats.org/officeDocument/2006/relationships" id="262" r:id="R55c128b75b974c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2fb40d3d6468c" /><Relationship Type="http://schemas.openxmlformats.org/officeDocument/2006/relationships/slide" Target="/ppt/slides/slide1.xml" Id="R84206a6848224aa1" /><Relationship Type="http://schemas.openxmlformats.org/officeDocument/2006/relationships/slide" Target="/ppt/slides/slide2.xml" Id="R90965d82fb954ba4" /><Relationship Type="http://schemas.openxmlformats.org/officeDocument/2006/relationships/slide" Target="/ppt/slides/slide3.xml" Id="R14fca68187b5462e" /><Relationship Type="http://schemas.openxmlformats.org/officeDocument/2006/relationships/slide" Target="/ppt/slides/slide4.xml" Id="Rb1fb713f55934e5c" /><Relationship Type="http://schemas.openxmlformats.org/officeDocument/2006/relationships/slide" Target="/ppt/slides/slide5.xml" Id="Ra3fcd3545a4a4735" /><Relationship Type="http://schemas.openxmlformats.org/officeDocument/2006/relationships/slide" Target="/ppt/slides/slide6.xml" Id="Rd70852d2412a4fc0" /><Relationship Type="http://schemas.openxmlformats.org/officeDocument/2006/relationships/slide" Target="/ppt/slides/slide7.xml" Id="R55c128b75b974c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0e6b9b4b14e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4d1b67e2e401e" /><Relationship Type="http://schemas.openxmlformats.org/officeDocument/2006/relationships/theme" Target="/ppt/slideMasters/theme/theme1.xml" Id="Rf13466d3bc3545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4d1b67e2e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ce8a164324f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e12bbb8874c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b5aad170e4b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f244cef6f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63eb0fc2b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e96b577fd4b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481d0db284f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J GJELSTEN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J GJELSTEN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−315 454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4 455 599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27 062 001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27 378 512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JAN GJELSTEN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GJELSTEN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GJELSTEN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GJELSTEN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Kolvikbakken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17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989 043 293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GJELSTEN HOLDING AS</a:t>
            </a:r>
          </a:p>
        </p:txBody>
      </p:sp>
    </p:spTree>
  </p:cSld>
  <p:clrMapOvr>
    <a:masterClrMapping xmlns:a="http://schemas.openxmlformats.org/drawingml/2006/main"/>
  </p:clrMapOvr>
</p:sld>
</file>