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ff8892172a4b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d5af5ab152449a"/>
  </p:sldMasterIdLst>
  <p:sldIdLst>
    <p:sldId xmlns:r="http://schemas.openxmlformats.org/officeDocument/2006/relationships" id="256" r:id="R938a451b798e4965"/>
    <p:sldId xmlns:r="http://schemas.openxmlformats.org/officeDocument/2006/relationships" id="257" r:id="Re45ec7f7db204a35"/>
    <p:sldId xmlns:r="http://schemas.openxmlformats.org/officeDocument/2006/relationships" id="258" r:id="R182ee1855fcf4751"/>
    <p:sldId xmlns:r="http://schemas.openxmlformats.org/officeDocument/2006/relationships" id="259" r:id="R549959fe761e4d37"/>
    <p:sldId xmlns:r="http://schemas.openxmlformats.org/officeDocument/2006/relationships" id="260" r:id="R1c799530c84a430b"/>
    <p:sldId xmlns:r="http://schemas.openxmlformats.org/officeDocument/2006/relationships" id="261" r:id="R891f717779974660"/>
    <p:sldId xmlns:r="http://schemas.openxmlformats.org/officeDocument/2006/relationships" id="262" r:id="Rbcba11496d1e4e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d5af5ab152449a" /><Relationship Type="http://schemas.openxmlformats.org/officeDocument/2006/relationships/slide" Target="/ppt/slides/slide1.xml" Id="R938a451b798e4965" /><Relationship Type="http://schemas.openxmlformats.org/officeDocument/2006/relationships/slide" Target="/ppt/slides/slide2.xml" Id="Re45ec7f7db204a35" /><Relationship Type="http://schemas.openxmlformats.org/officeDocument/2006/relationships/slide" Target="/ppt/slides/slide3.xml" Id="R182ee1855fcf4751" /><Relationship Type="http://schemas.openxmlformats.org/officeDocument/2006/relationships/slide" Target="/ppt/slides/slide4.xml" Id="R549959fe761e4d37" /><Relationship Type="http://schemas.openxmlformats.org/officeDocument/2006/relationships/slide" Target="/ppt/slides/slide5.xml" Id="R1c799530c84a430b" /><Relationship Type="http://schemas.openxmlformats.org/officeDocument/2006/relationships/slide" Target="/ppt/slides/slide6.xml" Id="R891f717779974660" /><Relationship Type="http://schemas.openxmlformats.org/officeDocument/2006/relationships/slide" Target="/ppt/slides/slide7.xml" Id="Rbcba11496d1e4e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f959db2d4e41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303737c714b4f" /><Relationship Type="http://schemas.openxmlformats.org/officeDocument/2006/relationships/theme" Target="/ppt/slideMasters/theme/theme1.xml" Id="R898d24326d5a4d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7303737c714b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91ed69eb54e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33773718f40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9a4ffb4e44c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341ce2eee42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2466e271f4d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463a2bfe74c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15138506d40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ATC INVEST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28 422 425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108 380 368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109 585 400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THORESEN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Hagmans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989 043 439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ATC INVEST AS</a:t>
            </a:r>
          </a:p>
        </p:txBody>
      </p:sp>
    </p:spTree>
  </p:cSld>
  <p:clrMapOvr>
    <a:masterClrMapping xmlns:a="http://schemas.openxmlformats.org/drawingml/2006/main"/>
  </p:clrMapOvr>
</p:sld>
</file>