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94248aa8a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eb6308dafa4073"/>
  </p:sldMasterIdLst>
  <p:sldIdLst>
    <p:sldId xmlns:r="http://schemas.openxmlformats.org/officeDocument/2006/relationships" id="256" r:id="Rfa2fc0b12fb3455e"/>
    <p:sldId xmlns:r="http://schemas.openxmlformats.org/officeDocument/2006/relationships" id="257" r:id="R7629a30fa4a046d6"/>
    <p:sldId xmlns:r="http://schemas.openxmlformats.org/officeDocument/2006/relationships" id="258" r:id="R5b10f1cf834b4913"/>
    <p:sldId xmlns:r="http://schemas.openxmlformats.org/officeDocument/2006/relationships" id="259" r:id="R2fe24a810fca49e5"/>
    <p:sldId xmlns:r="http://schemas.openxmlformats.org/officeDocument/2006/relationships" id="260" r:id="R2af3e2a7aeb64f02"/>
    <p:sldId xmlns:r="http://schemas.openxmlformats.org/officeDocument/2006/relationships" id="261" r:id="Rb553a95f300e4862"/>
    <p:sldId xmlns:r="http://schemas.openxmlformats.org/officeDocument/2006/relationships" id="262" r:id="Raf4113d207d0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b6308dafa4073" /><Relationship Type="http://schemas.openxmlformats.org/officeDocument/2006/relationships/slide" Target="/ppt/slides/slide1.xml" Id="Rfa2fc0b12fb3455e" /><Relationship Type="http://schemas.openxmlformats.org/officeDocument/2006/relationships/slide" Target="/ppt/slides/slide2.xml" Id="R7629a30fa4a046d6" /><Relationship Type="http://schemas.openxmlformats.org/officeDocument/2006/relationships/slide" Target="/ppt/slides/slide3.xml" Id="R5b10f1cf834b4913" /><Relationship Type="http://schemas.openxmlformats.org/officeDocument/2006/relationships/slide" Target="/ppt/slides/slide4.xml" Id="R2fe24a810fca49e5" /><Relationship Type="http://schemas.openxmlformats.org/officeDocument/2006/relationships/slide" Target="/ppt/slides/slide5.xml" Id="R2af3e2a7aeb64f02" /><Relationship Type="http://schemas.openxmlformats.org/officeDocument/2006/relationships/slide" Target="/ppt/slides/slide6.xml" Id="Rb553a95f300e4862" /><Relationship Type="http://schemas.openxmlformats.org/officeDocument/2006/relationships/slide" Target="/ppt/slides/slide7.xml" Id="Raf4113d207d0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470035f8d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24afd7ed74fb5" /><Relationship Type="http://schemas.openxmlformats.org/officeDocument/2006/relationships/theme" Target="/ppt/slideMasters/theme/theme1.xml" Id="Rb9a996dfa949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24afd7ed7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140a67852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91d560443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06da1ee3648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152029792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f1ce72d90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b932ba86d40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5e4e5403b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60 525 809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61 003 479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HARLAUGSETER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