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e9aceeee8e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928f9da913439f"/>
  </p:sldMasterIdLst>
  <p:sldIdLst>
    <p:sldId xmlns:r="http://schemas.openxmlformats.org/officeDocument/2006/relationships" id="256" r:id="R22d9210fa8f44f9c"/>
    <p:sldId xmlns:r="http://schemas.openxmlformats.org/officeDocument/2006/relationships" id="257" r:id="Rb3d9c67904d94e42"/>
    <p:sldId xmlns:r="http://schemas.openxmlformats.org/officeDocument/2006/relationships" id="258" r:id="R0c7033facbee4a14"/>
    <p:sldId xmlns:r="http://schemas.openxmlformats.org/officeDocument/2006/relationships" id="259" r:id="Re1a1fee177e0435f"/>
    <p:sldId xmlns:r="http://schemas.openxmlformats.org/officeDocument/2006/relationships" id="260" r:id="Rbcf2ac364d9a431c"/>
    <p:sldId xmlns:r="http://schemas.openxmlformats.org/officeDocument/2006/relationships" id="261" r:id="R92dbbbce9ca0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28f9da913439f" /><Relationship Type="http://schemas.openxmlformats.org/officeDocument/2006/relationships/slide" Target="/ppt/slides/slide1.xml" Id="R22d9210fa8f44f9c" /><Relationship Type="http://schemas.openxmlformats.org/officeDocument/2006/relationships/slide" Target="/ppt/slides/slide2.xml" Id="Rb3d9c67904d94e42" /><Relationship Type="http://schemas.openxmlformats.org/officeDocument/2006/relationships/slide" Target="/ppt/slides/slide3.xml" Id="R0c7033facbee4a14" /><Relationship Type="http://schemas.openxmlformats.org/officeDocument/2006/relationships/slide" Target="/ppt/slides/slide4.xml" Id="Re1a1fee177e0435f" /><Relationship Type="http://schemas.openxmlformats.org/officeDocument/2006/relationships/slide" Target="/ppt/slides/slide5.xml" Id="Rbcf2ac364d9a431c" /><Relationship Type="http://schemas.openxmlformats.org/officeDocument/2006/relationships/slide" Target="/ppt/slides/slide6.xml" Id="R92dbbbce9ca0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c9170f4b041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261ebbaf44252" /><Relationship Type="http://schemas.openxmlformats.org/officeDocument/2006/relationships/theme" Target="/ppt/slideMasters/theme/theme1.xml" Id="R362ccbc0e9f846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7261ebbaf4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2adc5404c4b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dd00fffe64d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37078f44b4a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eb5ba416649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c05d815d847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45ee1c094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