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1b0116403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846454fcf464d"/>
  </p:sldMasterIdLst>
  <p:sldIdLst>
    <p:sldId xmlns:r="http://schemas.openxmlformats.org/officeDocument/2006/relationships" id="256" r:id="R839c3b65ec1b4f03"/>
    <p:sldId xmlns:r="http://schemas.openxmlformats.org/officeDocument/2006/relationships" id="257" r:id="R24bbe621f1f54843"/>
    <p:sldId xmlns:r="http://schemas.openxmlformats.org/officeDocument/2006/relationships" id="258" r:id="R5e16955c27634fbf"/>
    <p:sldId xmlns:r="http://schemas.openxmlformats.org/officeDocument/2006/relationships" id="259" r:id="Re724756cf8de400a"/>
    <p:sldId xmlns:r="http://schemas.openxmlformats.org/officeDocument/2006/relationships" id="260" r:id="Rf6811bc77f2b4762"/>
    <p:sldId xmlns:r="http://schemas.openxmlformats.org/officeDocument/2006/relationships" id="261" r:id="R882afd6df1e24fcd"/>
    <p:sldId xmlns:r="http://schemas.openxmlformats.org/officeDocument/2006/relationships" id="262" r:id="Rf84e0c1ad106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846454fcf464d" /><Relationship Type="http://schemas.openxmlformats.org/officeDocument/2006/relationships/slide" Target="/ppt/slides/slide1.xml" Id="R839c3b65ec1b4f03" /><Relationship Type="http://schemas.openxmlformats.org/officeDocument/2006/relationships/slide" Target="/ppt/slides/slide2.xml" Id="R24bbe621f1f54843" /><Relationship Type="http://schemas.openxmlformats.org/officeDocument/2006/relationships/slide" Target="/ppt/slides/slide3.xml" Id="R5e16955c27634fbf" /><Relationship Type="http://schemas.openxmlformats.org/officeDocument/2006/relationships/slide" Target="/ppt/slides/slide4.xml" Id="Re724756cf8de400a" /><Relationship Type="http://schemas.openxmlformats.org/officeDocument/2006/relationships/slide" Target="/ppt/slides/slide5.xml" Id="Rf6811bc77f2b4762" /><Relationship Type="http://schemas.openxmlformats.org/officeDocument/2006/relationships/slide" Target="/ppt/slides/slide6.xml" Id="R882afd6df1e24fcd" /><Relationship Type="http://schemas.openxmlformats.org/officeDocument/2006/relationships/slide" Target="/ppt/slides/slide7.xml" Id="Rf84e0c1ad106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081ab741d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fa9a06f5c43fc" /><Relationship Type="http://schemas.openxmlformats.org/officeDocument/2006/relationships/theme" Target="/ppt/slideMasters/theme/theme1.xml" Id="R501522f21259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fa9a06f5c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4478d711f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017f1e44a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7c6826d584b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4c475ad5a44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258ce8ae64d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34869882049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2655624a7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