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87d279b93b643d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60e648bfab3456b"/>
  </p:sldMasterIdLst>
  <p:sldIdLst>
    <p:sldId xmlns:r="http://schemas.openxmlformats.org/officeDocument/2006/relationships" id="256" r:id="R906642f740db4cbb"/>
    <p:sldId xmlns:r="http://schemas.openxmlformats.org/officeDocument/2006/relationships" id="257" r:id="Rc1d407fe106c4d2e"/>
    <p:sldId xmlns:r="http://schemas.openxmlformats.org/officeDocument/2006/relationships" id="258" r:id="R4e1f7905a0184d0e"/>
    <p:sldId xmlns:r="http://schemas.openxmlformats.org/officeDocument/2006/relationships" id="259" r:id="Rdddc0eafcdee4911"/>
    <p:sldId xmlns:r="http://schemas.openxmlformats.org/officeDocument/2006/relationships" id="260" r:id="R848e01eae7d14677"/>
    <p:sldId xmlns:r="http://schemas.openxmlformats.org/officeDocument/2006/relationships" id="261" r:id="Rf49248788cb24fe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60e648bfab3456b" /><Relationship Type="http://schemas.openxmlformats.org/officeDocument/2006/relationships/slide" Target="/ppt/slides/slide1.xml" Id="R906642f740db4cbb" /><Relationship Type="http://schemas.openxmlformats.org/officeDocument/2006/relationships/slide" Target="/ppt/slides/slide2.xml" Id="Rc1d407fe106c4d2e" /><Relationship Type="http://schemas.openxmlformats.org/officeDocument/2006/relationships/slide" Target="/ppt/slides/slide3.xml" Id="R4e1f7905a0184d0e" /><Relationship Type="http://schemas.openxmlformats.org/officeDocument/2006/relationships/slide" Target="/ppt/slides/slide4.xml" Id="Rdddc0eafcdee4911" /><Relationship Type="http://schemas.openxmlformats.org/officeDocument/2006/relationships/slide" Target="/ppt/slides/slide5.xml" Id="R848e01eae7d14677" /><Relationship Type="http://schemas.openxmlformats.org/officeDocument/2006/relationships/slide" Target="/ppt/slides/slide6.xml" Id="Rf49248788cb24fe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23dc57dafba499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96370d46034f01" /><Relationship Type="http://schemas.openxmlformats.org/officeDocument/2006/relationships/theme" Target="/ppt/slideMasters/theme/theme1.xml" Id="R904e2807c0f043f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796370d46034f0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2dceb20048478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f73866949648d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a3ddc5bebb42a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616e24dae649c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4023c574b54d7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2598e034df4d7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RÅDGIVER 1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RÅDGIVER 1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RÅDGIVER 1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RÅDGIVER 1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RÅDGIVER 1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RÅDGIVER 1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MERCANDIA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RÅDGIVER 1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989 049 607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RÅDGIVER 1 AS</a:t>
            </a:r>
          </a:p>
        </p:txBody>
      </p:sp>
    </p:spTree>
  </p:cSld>
  <p:clrMapOvr>
    <a:masterClrMapping xmlns:a="http://schemas.openxmlformats.org/drawingml/2006/main"/>
  </p:clrMapOvr>
</p:sld>
</file>