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ef57020835446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87a5dbc9d35459c"/>
  </p:sldMasterIdLst>
  <p:sldIdLst>
    <p:sldId xmlns:r="http://schemas.openxmlformats.org/officeDocument/2006/relationships" id="256" r:id="R702d3d710e5147a8"/>
    <p:sldId xmlns:r="http://schemas.openxmlformats.org/officeDocument/2006/relationships" id="257" r:id="R4d3dd768fe754ff7"/>
    <p:sldId xmlns:r="http://schemas.openxmlformats.org/officeDocument/2006/relationships" id="258" r:id="Rc8af1847107e466c"/>
    <p:sldId xmlns:r="http://schemas.openxmlformats.org/officeDocument/2006/relationships" id="259" r:id="Rc864a941ff3a4f03"/>
    <p:sldId xmlns:r="http://schemas.openxmlformats.org/officeDocument/2006/relationships" id="260" r:id="R714660e2d3194f1b"/>
    <p:sldId xmlns:r="http://schemas.openxmlformats.org/officeDocument/2006/relationships" id="261" r:id="Ra15e6545556645e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7a5dbc9d35459c" /><Relationship Type="http://schemas.openxmlformats.org/officeDocument/2006/relationships/slide" Target="/ppt/slides/slide1.xml" Id="R702d3d710e5147a8" /><Relationship Type="http://schemas.openxmlformats.org/officeDocument/2006/relationships/slide" Target="/ppt/slides/slide2.xml" Id="R4d3dd768fe754ff7" /><Relationship Type="http://schemas.openxmlformats.org/officeDocument/2006/relationships/slide" Target="/ppt/slides/slide3.xml" Id="Rc8af1847107e466c" /><Relationship Type="http://schemas.openxmlformats.org/officeDocument/2006/relationships/slide" Target="/ppt/slides/slide4.xml" Id="Rc864a941ff3a4f03" /><Relationship Type="http://schemas.openxmlformats.org/officeDocument/2006/relationships/slide" Target="/ppt/slides/slide5.xml" Id="R714660e2d3194f1b" /><Relationship Type="http://schemas.openxmlformats.org/officeDocument/2006/relationships/slide" Target="/ppt/slides/slide6.xml" Id="Ra15e6545556645e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339e9faa0442a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311bfe9638418a" /><Relationship Type="http://schemas.openxmlformats.org/officeDocument/2006/relationships/theme" Target="/ppt/slideMasters/theme/theme1.xml" Id="Rc46f171ce9fb4ee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0311bfe9638418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dbad48d3ba4c3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c354eef5a04c5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b706590b8549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d63ed34d714a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9e784967d54a4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ce6a17ff214b9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HAGEBYVEIEN 27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HAGEBYVEIEN 27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HAGEBYVEIEN 27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HAGEBYVEIEN 27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HAGEBYVEIEN 27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HAGEBYVEIEN 27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Lyveien 18A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989 050 540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HAGEBYVEIEN 27 AS</a:t>
            </a:r>
          </a:p>
        </p:txBody>
      </p:sp>
    </p:spTree>
  </p:cSld>
  <p:clrMapOvr>
    <a:masterClrMapping xmlns:a="http://schemas.openxmlformats.org/drawingml/2006/main"/>
  </p:clrMapOvr>
</p:sld>
</file>