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cb56b12f4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7bb18c6bc4bf4"/>
  </p:sldMasterIdLst>
  <p:sldIdLst>
    <p:sldId xmlns:r="http://schemas.openxmlformats.org/officeDocument/2006/relationships" id="256" r:id="Rdbe12d250aa94911"/>
    <p:sldId xmlns:r="http://schemas.openxmlformats.org/officeDocument/2006/relationships" id="257" r:id="R419f6b831c8b44f1"/>
    <p:sldId xmlns:r="http://schemas.openxmlformats.org/officeDocument/2006/relationships" id="258" r:id="R4b8b469b2e5647ec"/>
    <p:sldId xmlns:r="http://schemas.openxmlformats.org/officeDocument/2006/relationships" id="259" r:id="Rb21fa1539e524be7"/>
    <p:sldId xmlns:r="http://schemas.openxmlformats.org/officeDocument/2006/relationships" id="260" r:id="Rc4077f39bd8f4e07"/>
    <p:sldId xmlns:r="http://schemas.openxmlformats.org/officeDocument/2006/relationships" id="261" r:id="R3b5ac84d5a824b89"/>
    <p:sldId xmlns:r="http://schemas.openxmlformats.org/officeDocument/2006/relationships" id="262" r:id="R52573781d808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7bb18c6bc4bf4" /><Relationship Type="http://schemas.openxmlformats.org/officeDocument/2006/relationships/slide" Target="/ppt/slides/slide1.xml" Id="Rdbe12d250aa94911" /><Relationship Type="http://schemas.openxmlformats.org/officeDocument/2006/relationships/slide" Target="/ppt/slides/slide2.xml" Id="R419f6b831c8b44f1" /><Relationship Type="http://schemas.openxmlformats.org/officeDocument/2006/relationships/slide" Target="/ppt/slides/slide3.xml" Id="R4b8b469b2e5647ec" /><Relationship Type="http://schemas.openxmlformats.org/officeDocument/2006/relationships/slide" Target="/ppt/slides/slide4.xml" Id="Rb21fa1539e524be7" /><Relationship Type="http://schemas.openxmlformats.org/officeDocument/2006/relationships/slide" Target="/ppt/slides/slide5.xml" Id="Rc4077f39bd8f4e07" /><Relationship Type="http://schemas.openxmlformats.org/officeDocument/2006/relationships/slide" Target="/ppt/slides/slide6.xml" Id="R3b5ac84d5a824b89" /><Relationship Type="http://schemas.openxmlformats.org/officeDocument/2006/relationships/slide" Target="/ppt/slides/slide7.xml" Id="R52573781d808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7ea2a242a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1858ed3674bd0" /><Relationship Type="http://schemas.openxmlformats.org/officeDocument/2006/relationships/theme" Target="/ppt/slideMasters/theme/theme1.xml" Id="R37e165607de5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1858ed367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fab8544b8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dfa0ccd0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5ae3b973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60a1c11d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bb4df41d5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6e31d505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1d93f0fe6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